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7" r:id="rId1"/>
    <p:sldMasterId id="2147483767" r:id="rId2"/>
    <p:sldMasterId id="2147483781" r:id="rId3"/>
    <p:sldMasterId id="2147483796" r:id="rId4"/>
  </p:sldMasterIdLst>
  <p:notesMasterIdLst>
    <p:notesMasterId r:id="rId23"/>
  </p:notesMasterIdLst>
  <p:handoutMasterIdLst>
    <p:handoutMasterId r:id="rId24"/>
  </p:handoutMasterIdLst>
  <p:sldIdLst>
    <p:sldId id="1156" r:id="rId5"/>
    <p:sldId id="684" r:id="rId6"/>
    <p:sldId id="1618" r:id="rId7"/>
    <p:sldId id="1151" r:id="rId8"/>
    <p:sldId id="272" r:id="rId9"/>
    <p:sldId id="996" r:id="rId10"/>
    <p:sldId id="1705" r:id="rId11"/>
    <p:sldId id="1861" r:id="rId12"/>
    <p:sldId id="1229" r:id="rId13"/>
    <p:sldId id="946" r:id="rId14"/>
    <p:sldId id="971" r:id="rId15"/>
    <p:sldId id="1871" r:id="rId16"/>
    <p:sldId id="1870" r:id="rId17"/>
    <p:sldId id="1872" r:id="rId18"/>
    <p:sldId id="964" r:id="rId19"/>
    <p:sldId id="1873" r:id="rId20"/>
    <p:sldId id="967" r:id="rId21"/>
    <p:sldId id="987" r:id="rId22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DE69DAFE-4E39-4D6F-8CBE-4CBB9ECFAAAA}">
          <p14:sldIdLst>
            <p14:sldId id="1156"/>
            <p14:sldId id="684"/>
            <p14:sldId id="1618"/>
            <p14:sldId id="1151"/>
            <p14:sldId id="272"/>
            <p14:sldId id="996"/>
            <p14:sldId id="1705"/>
            <p14:sldId id="1861"/>
            <p14:sldId id="1229"/>
            <p14:sldId id="946"/>
            <p14:sldId id="971"/>
            <p14:sldId id="1871"/>
            <p14:sldId id="1870"/>
            <p14:sldId id="1872"/>
            <p14:sldId id="964"/>
            <p14:sldId id="1873"/>
            <p14:sldId id="967"/>
            <p14:sldId id="9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898989"/>
    <a:srgbClr val="93D500"/>
    <a:srgbClr val="415364"/>
    <a:srgbClr val="FF0000"/>
    <a:srgbClr val="628E00"/>
    <a:srgbClr val="F7F6F5"/>
    <a:srgbClr val="DCFF8F"/>
    <a:srgbClr val="C5FFDE"/>
    <a:srgbClr val="008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29" autoAdjust="0"/>
    <p:restoredTop sz="79204" autoAdjust="0"/>
  </p:normalViewPr>
  <p:slideViewPr>
    <p:cSldViewPr>
      <p:cViewPr varScale="1">
        <p:scale>
          <a:sx n="63" d="100"/>
          <a:sy n="63" d="100"/>
        </p:scale>
        <p:origin x="77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27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92"/>
    </p:cViewPr>
  </p:sorterViewPr>
  <p:notesViewPr>
    <p:cSldViewPr>
      <p:cViewPr varScale="1">
        <p:scale>
          <a:sx n="49" d="100"/>
          <a:sy n="49" d="100"/>
        </p:scale>
        <p:origin x="291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586011-E602-4E97-A4B7-B701E9F51F95}" type="doc">
      <dgm:prSet loTypeId="urn:microsoft.com/office/officeart/2005/8/layout/hList6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9A3722A8-5CB3-404E-A833-B4981ED192DD}">
      <dgm:prSet phldrT="[Text]"/>
      <dgm:spPr/>
      <dgm:t>
        <a:bodyPr/>
        <a:lstStyle/>
        <a:p>
          <a:r>
            <a:rPr lang="en-US" i="0" dirty="0"/>
            <a:t>Chemical Cleaning</a:t>
          </a:r>
          <a:endParaRPr lang="en-GB" i="0" dirty="0"/>
        </a:p>
      </dgm:t>
    </dgm:pt>
    <dgm:pt modelId="{F445265D-0595-4249-8154-2D009A3990DF}" type="parTrans" cxnId="{59C11886-0E3D-498F-9D47-69B5AE6DA026}">
      <dgm:prSet/>
      <dgm:spPr/>
      <dgm:t>
        <a:bodyPr/>
        <a:lstStyle/>
        <a:p>
          <a:endParaRPr lang="en-GB"/>
        </a:p>
      </dgm:t>
    </dgm:pt>
    <dgm:pt modelId="{325A6FA7-CDC0-45A6-ACDA-24E76EBA8E09}" type="sibTrans" cxnId="{59C11886-0E3D-498F-9D47-69B5AE6DA026}">
      <dgm:prSet/>
      <dgm:spPr/>
      <dgm:t>
        <a:bodyPr/>
        <a:lstStyle/>
        <a:p>
          <a:endParaRPr lang="en-GB"/>
        </a:p>
      </dgm:t>
    </dgm:pt>
    <dgm:pt modelId="{1FB199F1-009F-4E16-880D-E0AD23B793D4}">
      <dgm:prSet phldrT="[Text]"/>
      <dgm:spPr/>
      <dgm:t>
        <a:bodyPr/>
        <a:lstStyle/>
        <a:p>
          <a:r>
            <a:rPr lang="en-GB" i="0" dirty="0"/>
            <a:t>Descaling </a:t>
          </a:r>
        </a:p>
      </dgm:t>
    </dgm:pt>
    <dgm:pt modelId="{CC85FBF6-B283-4E2F-B3E6-A022040DA165}" type="parTrans" cxnId="{BA074E7F-8545-4874-83E6-77E5C6B9A860}">
      <dgm:prSet/>
      <dgm:spPr/>
      <dgm:t>
        <a:bodyPr/>
        <a:lstStyle/>
        <a:p>
          <a:endParaRPr lang="en-GB"/>
        </a:p>
      </dgm:t>
    </dgm:pt>
    <dgm:pt modelId="{DD25876D-55AA-42CC-A080-ACD1DB0D3116}" type="sibTrans" cxnId="{BA074E7F-8545-4874-83E6-77E5C6B9A860}">
      <dgm:prSet/>
      <dgm:spPr/>
      <dgm:t>
        <a:bodyPr/>
        <a:lstStyle/>
        <a:p>
          <a:endParaRPr lang="en-GB"/>
        </a:p>
      </dgm:t>
    </dgm:pt>
    <dgm:pt modelId="{5DEA13FC-EE5A-4A97-8817-C1B3942F48B2}">
      <dgm:prSet phldrT="[Text]"/>
      <dgm:spPr/>
      <dgm:t>
        <a:bodyPr/>
        <a:lstStyle/>
        <a:p>
          <a:r>
            <a:rPr lang="en-US" i="0" dirty="0"/>
            <a:t>Rust removal</a:t>
          </a:r>
          <a:endParaRPr lang="en-GB" i="0" dirty="0"/>
        </a:p>
      </dgm:t>
    </dgm:pt>
    <dgm:pt modelId="{F37AD6A7-044D-454C-B15F-5873D4E683AE}" type="parTrans" cxnId="{5A3F2D5C-E63C-4D23-AD4E-EBA99109F8BB}">
      <dgm:prSet/>
      <dgm:spPr/>
      <dgm:t>
        <a:bodyPr/>
        <a:lstStyle/>
        <a:p>
          <a:endParaRPr lang="en-GB"/>
        </a:p>
      </dgm:t>
    </dgm:pt>
    <dgm:pt modelId="{C13A94F3-68B4-4B30-95EC-AA0050168AC3}" type="sibTrans" cxnId="{5A3F2D5C-E63C-4D23-AD4E-EBA99109F8BB}">
      <dgm:prSet/>
      <dgm:spPr/>
      <dgm:t>
        <a:bodyPr/>
        <a:lstStyle/>
        <a:p>
          <a:endParaRPr lang="en-GB"/>
        </a:p>
      </dgm:t>
    </dgm:pt>
    <dgm:pt modelId="{6BDA1009-A049-458C-890A-E61B4C2A3FFD}">
      <dgm:prSet phldrT="[Text]"/>
      <dgm:spPr/>
      <dgm:t>
        <a:bodyPr/>
        <a:lstStyle/>
        <a:p>
          <a:r>
            <a:rPr lang="en-US" i="0" dirty="0"/>
            <a:t>Decontamination</a:t>
          </a:r>
          <a:endParaRPr lang="en-GB" i="0" dirty="0"/>
        </a:p>
      </dgm:t>
    </dgm:pt>
    <dgm:pt modelId="{7B11DB8F-6B2D-454C-B834-85EBD363C02F}" type="parTrans" cxnId="{BA2D9CA8-5D1E-4ADA-BC76-F58C0658425D}">
      <dgm:prSet/>
      <dgm:spPr/>
      <dgm:t>
        <a:bodyPr/>
        <a:lstStyle/>
        <a:p>
          <a:endParaRPr lang="en-GB"/>
        </a:p>
      </dgm:t>
    </dgm:pt>
    <dgm:pt modelId="{ECF99B67-5105-4E76-920B-63D41D09F680}" type="sibTrans" cxnId="{BA2D9CA8-5D1E-4ADA-BC76-F58C0658425D}">
      <dgm:prSet/>
      <dgm:spPr/>
      <dgm:t>
        <a:bodyPr/>
        <a:lstStyle/>
        <a:p>
          <a:endParaRPr lang="en-GB"/>
        </a:p>
      </dgm:t>
    </dgm:pt>
    <dgm:pt modelId="{D2B9ADE8-545F-43D5-90EF-BA1157C49493}">
      <dgm:prSet phldrT="[Text]"/>
      <dgm:spPr/>
      <dgm:t>
        <a:bodyPr/>
        <a:lstStyle/>
        <a:p>
          <a:r>
            <a:rPr lang="en-US" dirty="0"/>
            <a:t>Hydrocarbon H2S,LEL</a:t>
          </a:r>
          <a:endParaRPr lang="en-GB" dirty="0"/>
        </a:p>
      </dgm:t>
    </dgm:pt>
    <dgm:pt modelId="{E707125F-877A-44B2-86D9-D4F9F0019919}" type="parTrans" cxnId="{70CB4D75-67EE-45CF-BB0F-F7004896E085}">
      <dgm:prSet/>
      <dgm:spPr/>
      <dgm:t>
        <a:bodyPr/>
        <a:lstStyle/>
        <a:p>
          <a:endParaRPr lang="en-GB"/>
        </a:p>
      </dgm:t>
    </dgm:pt>
    <dgm:pt modelId="{99EB86DF-978A-48E1-B7D7-09C2B1DA2F7A}" type="sibTrans" cxnId="{70CB4D75-67EE-45CF-BB0F-F7004896E085}">
      <dgm:prSet/>
      <dgm:spPr/>
      <dgm:t>
        <a:bodyPr/>
        <a:lstStyle/>
        <a:p>
          <a:endParaRPr lang="en-GB"/>
        </a:p>
      </dgm:t>
    </dgm:pt>
    <dgm:pt modelId="{6C8ED8C7-CFED-4E69-9A73-6B11C20871EE}">
      <dgm:prSet phldrT="[Text]"/>
      <dgm:spPr/>
      <dgm:t>
        <a:bodyPr/>
        <a:lstStyle/>
        <a:p>
          <a:r>
            <a:rPr lang="en-US" dirty="0"/>
            <a:t>Mercury Hg</a:t>
          </a:r>
          <a:endParaRPr lang="en-GB" dirty="0"/>
        </a:p>
      </dgm:t>
    </dgm:pt>
    <dgm:pt modelId="{7CBF4452-257F-46F6-BC8F-726C55E8AF38}" type="parTrans" cxnId="{70BFB3F9-331B-4439-8F70-76E82AF8BBB4}">
      <dgm:prSet/>
      <dgm:spPr/>
      <dgm:t>
        <a:bodyPr/>
        <a:lstStyle/>
        <a:p>
          <a:endParaRPr lang="en-GB"/>
        </a:p>
      </dgm:t>
    </dgm:pt>
    <dgm:pt modelId="{F5D5F204-5601-43B7-AD30-4DA0FAB2882B}" type="sibTrans" cxnId="{70BFB3F9-331B-4439-8F70-76E82AF8BBB4}">
      <dgm:prSet/>
      <dgm:spPr/>
      <dgm:t>
        <a:bodyPr/>
        <a:lstStyle/>
        <a:p>
          <a:endParaRPr lang="en-GB"/>
        </a:p>
      </dgm:t>
    </dgm:pt>
    <dgm:pt modelId="{2BABE6BD-8A58-49E1-B6CD-01B121D6BCD1}">
      <dgm:prSet phldrT="[Text]"/>
      <dgm:spPr/>
      <dgm:t>
        <a:bodyPr/>
        <a:lstStyle/>
        <a:p>
          <a:r>
            <a:rPr lang="en-US" i="0" dirty="0"/>
            <a:t>PFAS </a:t>
          </a:r>
          <a:r>
            <a:rPr lang="en-US" i="0" dirty="0" err="1"/>
            <a:t>decon</a:t>
          </a:r>
          <a:endParaRPr lang="en-GB" i="0" dirty="0"/>
        </a:p>
      </dgm:t>
    </dgm:pt>
    <dgm:pt modelId="{6AD8E99D-66DE-4C9D-A014-66F1EC987F8E}" type="parTrans" cxnId="{06ECA94B-473A-4399-81AB-7278F2CB042B}">
      <dgm:prSet/>
      <dgm:spPr/>
      <dgm:t>
        <a:bodyPr/>
        <a:lstStyle/>
        <a:p>
          <a:endParaRPr lang="en-GB"/>
        </a:p>
      </dgm:t>
    </dgm:pt>
    <dgm:pt modelId="{BB61377E-A258-42EE-8463-8CC7C02893D5}" type="sibTrans" cxnId="{06ECA94B-473A-4399-81AB-7278F2CB042B}">
      <dgm:prSet/>
      <dgm:spPr/>
      <dgm:t>
        <a:bodyPr/>
        <a:lstStyle/>
        <a:p>
          <a:endParaRPr lang="en-GB"/>
        </a:p>
      </dgm:t>
    </dgm:pt>
    <dgm:pt modelId="{A1F6BD20-AC4E-4A7B-BAE2-63DDEA5B59BB}">
      <dgm:prSet phldrT="[Text]"/>
      <dgm:spPr/>
      <dgm:t>
        <a:bodyPr/>
        <a:lstStyle/>
        <a:p>
          <a:r>
            <a:rPr lang="en-US" i="0" dirty="0"/>
            <a:t>Passivation </a:t>
          </a:r>
          <a:endParaRPr lang="en-GB" i="0" dirty="0"/>
        </a:p>
      </dgm:t>
    </dgm:pt>
    <dgm:pt modelId="{D51E735B-16EE-41D5-86A2-8A9BCE3A1979}" type="parTrans" cxnId="{E6B9EB3E-F2E9-4C47-869B-3E46A7148E34}">
      <dgm:prSet/>
      <dgm:spPr/>
      <dgm:t>
        <a:bodyPr/>
        <a:lstStyle/>
        <a:p>
          <a:endParaRPr lang="en-GB"/>
        </a:p>
      </dgm:t>
    </dgm:pt>
    <dgm:pt modelId="{86B4F341-4F2A-44B4-B93B-5F0DC69DB332}" type="sibTrans" cxnId="{E6B9EB3E-F2E9-4C47-869B-3E46A7148E34}">
      <dgm:prSet/>
      <dgm:spPr/>
      <dgm:t>
        <a:bodyPr/>
        <a:lstStyle/>
        <a:p>
          <a:endParaRPr lang="en-GB"/>
        </a:p>
      </dgm:t>
    </dgm:pt>
    <dgm:pt modelId="{D62D92DD-72DD-4E67-AF5C-A9C3DE9480FD}">
      <dgm:prSet phldrT="[Text]"/>
      <dgm:spPr/>
      <dgm:t>
        <a:bodyPr/>
        <a:lstStyle/>
        <a:p>
          <a:r>
            <a:rPr lang="en-GB" b="0" i="0" dirty="0"/>
            <a:t>Pyrophoric </a:t>
          </a:r>
          <a:r>
            <a:rPr lang="en-GB" b="0" i="0" dirty="0" err="1"/>
            <a:t>FeS</a:t>
          </a:r>
          <a:endParaRPr lang="en-GB" i="0" dirty="0"/>
        </a:p>
      </dgm:t>
    </dgm:pt>
    <dgm:pt modelId="{7CA6AE88-6D45-4753-9DEB-457D9C6B0615}" type="parTrans" cxnId="{04E510AC-B6FE-42FA-A8DE-E8E24E2642D8}">
      <dgm:prSet/>
      <dgm:spPr/>
      <dgm:t>
        <a:bodyPr/>
        <a:lstStyle/>
        <a:p>
          <a:endParaRPr lang="en-GB"/>
        </a:p>
      </dgm:t>
    </dgm:pt>
    <dgm:pt modelId="{50C28806-0E50-40B7-AAD0-B7C937C06D0C}" type="sibTrans" cxnId="{04E510AC-B6FE-42FA-A8DE-E8E24E2642D8}">
      <dgm:prSet/>
      <dgm:spPr/>
      <dgm:t>
        <a:bodyPr/>
        <a:lstStyle/>
        <a:p>
          <a:endParaRPr lang="en-GB"/>
        </a:p>
      </dgm:t>
    </dgm:pt>
    <dgm:pt modelId="{5A9F73DC-701E-40B2-B340-B66F17BC3D33}">
      <dgm:prSet phldrT="[Text]"/>
      <dgm:spPr/>
      <dgm:t>
        <a:bodyPr/>
        <a:lstStyle/>
        <a:p>
          <a:r>
            <a:rPr lang="en-US" i="0" dirty="0"/>
            <a:t>AFFF contain PFAS removal</a:t>
          </a:r>
          <a:endParaRPr lang="en-GB" i="0" dirty="0"/>
        </a:p>
      </dgm:t>
    </dgm:pt>
    <dgm:pt modelId="{D9E03338-DF25-47FE-9F12-9CF0A0A5634A}" type="parTrans" cxnId="{B540DBFA-4F2A-4928-B112-1A60F9D9B497}">
      <dgm:prSet/>
      <dgm:spPr/>
      <dgm:t>
        <a:bodyPr/>
        <a:lstStyle/>
        <a:p>
          <a:endParaRPr lang="en-GB"/>
        </a:p>
      </dgm:t>
    </dgm:pt>
    <dgm:pt modelId="{ED9A525C-A1C1-4C47-9184-4A4D7686890C}" type="sibTrans" cxnId="{B540DBFA-4F2A-4928-B112-1A60F9D9B497}">
      <dgm:prSet/>
      <dgm:spPr/>
      <dgm:t>
        <a:bodyPr/>
        <a:lstStyle/>
        <a:p>
          <a:endParaRPr lang="en-GB"/>
        </a:p>
      </dgm:t>
    </dgm:pt>
    <dgm:pt modelId="{9FA5B01B-7B12-48EB-B5F3-B8A0F1C37542}">
      <dgm:prSet phldrT="[Text]"/>
      <dgm:spPr/>
      <dgm:t>
        <a:bodyPr/>
        <a:lstStyle/>
        <a:p>
          <a:endParaRPr lang="en-GB" i="0" dirty="0"/>
        </a:p>
      </dgm:t>
    </dgm:pt>
    <dgm:pt modelId="{A0AAE94D-C730-41AF-8F9C-19C401EB67AE}" type="parTrans" cxnId="{557459EF-3D39-4122-AAA2-42997DB9DE5F}">
      <dgm:prSet/>
      <dgm:spPr/>
      <dgm:t>
        <a:bodyPr/>
        <a:lstStyle/>
        <a:p>
          <a:endParaRPr lang="en-GB"/>
        </a:p>
      </dgm:t>
    </dgm:pt>
    <dgm:pt modelId="{A7C100A1-3FC1-439B-80D1-1C90AD01B225}" type="sibTrans" cxnId="{557459EF-3D39-4122-AAA2-42997DB9DE5F}">
      <dgm:prSet/>
      <dgm:spPr/>
      <dgm:t>
        <a:bodyPr/>
        <a:lstStyle/>
        <a:p>
          <a:endParaRPr lang="en-GB"/>
        </a:p>
      </dgm:t>
    </dgm:pt>
    <dgm:pt modelId="{13925AAF-84CC-4BE1-A650-A13870586370}">
      <dgm:prSet phldrT="[Text]"/>
      <dgm:spPr/>
      <dgm:t>
        <a:bodyPr/>
        <a:lstStyle/>
        <a:p>
          <a:endParaRPr lang="en-GB" i="0" dirty="0"/>
        </a:p>
      </dgm:t>
    </dgm:pt>
    <dgm:pt modelId="{F8F0AF26-706F-40BD-8CED-A1A783B8F9A4}" type="parTrans" cxnId="{0F4C2A4D-7928-4D78-93BA-7D23F8B3C0A5}">
      <dgm:prSet/>
      <dgm:spPr/>
      <dgm:t>
        <a:bodyPr/>
        <a:lstStyle/>
        <a:p>
          <a:endParaRPr lang="en-US"/>
        </a:p>
      </dgm:t>
    </dgm:pt>
    <dgm:pt modelId="{0E287899-F8D9-4EF4-A204-E84D3A80DC99}" type="sibTrans" cxnId="{0F4C2A4D-7928-4D78-93BA-7D23F8B3C0A5}">
      <dgm:prSet/>
      <dgm:spPr/>
      <dgm:t>
        <a:bodyPr/>
        <a:lstStyle/>
        <a:p>
          <a:endParaRPr lang="en-US"/>
        </a:p>
      </dgm:t>
    </dgm:pt>
    <dgm:pt modelId="{585361F3-855C-4B78-92FF-A1B6DE6A82C9}">
      <dgm:prSet phldrT="[Text]"/>
      <dgm:spPr/>
      <dgm:t>
        <a:bodyPr/>
        <a:lstStyle/>
        <a:p>
          <a:r>
            <a:rPr lang="en-US" i="0" dirty="0"/>
            <a:t>PFOA, PFOS, </a:t>
          </a:r>
          <a:r>
            <a:rPr lang="en-US" i="0" dirty="0" err="1"/>
            <a:t>PFHxS</a:t>
          </a:r>
          <a:r>
            <a:rPr lang="en-US" i="0" dirty="0"/>
            <a:t> </a:t>
          </a:r>
          <a:endParaRPr lang="en-GB" i="0" dirty="0"/>
        </a:p>
      </dgm:t>
    </dgm:pt>
    <dgm:pt modelId="{31CB0E72-4151-486E-9ED5-7E1A7D6C9DF3}" type="parTrans" cxnId="{1DB92472-6D8C-41E8-9259-3100FF48EE37}">
      <dgm:prSet/>
      <dgm:spPr/>
      <dgm:t>
        <a:bodyPr/>
        <a:lstStyle/>
        <a:p>
          <a:endParaRPr lang="en-US"/>
        </a:p>
      </dgm:t>
    </dgm:pt>
    <dgm:pt modelId="{093983E9-107B-4528-AC06-0A57A8CA53CE}" type="sibTrans" cxnId="{1DB92472-6D8C-41E8-9259-3100FF48EE37}">
      <dgm:prSet/>
      <dgm:spPr/>
      <dgm:t>
        <a:bodyPr/>
        <a:lstStyle/>
        <a:p>
          <a:endParaRPr lang="en-US"/>
        </a:p>
      </dgm:t>
    </dgm:pt>
    <dgm:pt modelId="{C6DACD94-389E-4330-A063-03D81C2F022A}" type="pres">
      <dgm:prSet presAssocID="{2D586011-E602-4E97-A4B7-B701E9F51F95}" presName="Name0" presStyleCnt="0">
        <dgm:presLayoutVars>
          <dgm:dir/>
          <dgm:resizeHandles val="exact"/>
        </dgm:presLayoutVars>
      </dgm:prSet>
      <dgm:spPr/>
    </dgm:pt>
    <dgm:pt modelId="{569682B5-6C6F-4B78-A62B-8DF34A361728}" type="pres">
      <dgm:prSet presAssocID="{9A3722A8-5CB3-404E-A833-B4981ED192DD}" presName="node" presStyleLbl="node1" presStyleIdx="0" presStyleCnt="3" custLinFactNeighborX="27569" custLinFactNeighborY="506">
        <dgm:presLayoutVars>
          <dgm:bulletEnabled val="1"/>
        </dgm:presLayoutVars>
      </dgm:prSet>
      <dgm:spPr/>
    </dgm:pt>
    <dgm:pt modelId="{B8770407-0424-4599-B3ED-EDB95DA40818}" type="pres">
      <dgm:prSet presAssocID="{325A6FA7-CDC0-45A6-ACDA-24E76EBA8E09}" presName="sibTrans" presStyleCnt="0"/>
      <dgm:spPr/>
    </dgm:pt>
    <dgm:pt modelId="{8AE543E0-640C-40EE-976E-2C23AA4988FA}" type="pres">
      <dgm:prSet presAssocID="{6BDA1009-A049-458C-890A-E61B4C2A3FFD}" presName="node" presStyleLbl="node1" presStyleIdx="1" presStyleCnt="3">
        <dgm:presLayoutVars>
          <dgm:bulletEnabled val="1"/>
        </dgm:presLayoutVars>
      </dgm:prSet>
      <dgm:spPr/>
    </dgm:pt>
    <dgm:pt modelId="{0313A9C6-29D7-412B-8F77-F83B598CDED3}" type="pres">
      <dgm:prSet presAssocID="{ECF99B67-5105-4E76-920B-63D41D09F680}" presName="sibTrans" presStyleCnt="0"/>
      <dgm:spPr/>
    </dgm:pt>
    <dgm:pt modelId="{17931576-E6B8-4A63-9155-358B82AC6C82}" type="pres">
      <dgm:prSet presAssocID="{2BABE6BD-8A58-49E1-B6CD-01B121D6BCD1}" presName="node" presStyleLbl="node1" presStyleIdx="2" presStyleCnt="3" custLinFactX="114095" custLinFactNeighborX="200000" custLinFactNeighborY="1572">
        <dgm:presLayoutVars>
          <dgm:bulletEnabled val="1"/>
        </dgm:presLayoutVars>
      </dgm:prSet>
      <dgm:spPr/>
    </dgm:pt>
  </dgm:ptLst>
  <dgm:cxnLst>
    <dgm:cxn modelId="{D65CA51F-9FDE-410A-B44C-522997C76DCD}" type="presOf" srcId="{5DEA13FC-EE5A-4A97-8817-C1B3942F48B2}" destId="{569682B5-6C6F-4B78-A62B-8DF34A361728}" srcOrd="0" destOrd="2" presId="urn:microsoft.com/office/officeart/2005/8/layout/hList6"/>
    <dgm:cxn modelId="{D5018B27-8E0E-47DE-8F49-8D7BF0D0535E}" type="presOf" srcId="{6BDA1009-A049-458C-890A-E61B4C2A3FFD}" destId="{8AE543E0-640C-40EE-976E-2C23AA4988FA}" srcOrd="0" destOrd="0" presId="urn:microsoft.com/office/officeart/2005/8/layout/hList6"/>
    <dgm:cxn modelId="{E8D6772D-0B91-41FD-BCD2-DF9263204DE7}" type="presOf" srcId="{1FB199F1-009F-4E16-880D-E0AD23B793D4}" destId="{569682B5-6C6F-4B78-A62B-8DF34A361728}" srcOrd="0" destOrd="1" presId="urn:microsoft.com/office/officeart/2005/8/layout/hList6"/>
    <dgm:cxn modelId="{E6B9EB3E-F2E9-4C47-869B-3E46A7148E34}" srcId="{9A3722A8-5CB3-404E-A833-B4981ED192DD}" destId="{A1F6BD20-AC4E-4A7B-BAE2-63DDEA5B59BB}" srcOrd="2" destOrd="0" parTransId="{D51E735B-16EE-41D5-86A2-8A9BCE3A1979}" sibTransId="{86B4F341-4F2A-44B4-B93B-5F0DC69DB332}"/>
    <dgm:cxn modelId="{5A3F2D5C-E63C-4D23-AD4E-EBA99109F8BB}" srcId="{9A3722A8-5CB3-404E-A833-B4981ED192DD}" destId="{5DEA13FC-EE5A-4A97-8817-C1B3942F48B2}" srcOrd="1" destOrd="0" parTransId="{F37AD6A7-044D-454C-B15F-5873D4E683AE}" sibTransId="{C13A94F3-68B4-4B30-95EC-AA0050168AC3}"/>
    <dgm:cxn modelId="{0B079760-9519-4FEC-BBD6-1F4946DF3FC5}" type="presOf" srcId="{2D586011-E602-4E97-A4B7-B701E9F51F95}" destId="{C6DACD94-389E-4330-A063-03D81C2F022A}" srcOrd="0" destOrd="0" presId="urn:microsoft.com/office/officeart/2005/8/layout/hList6"/>
    <dgm:cxn modelId="{8CD84541-D4CF-4284-A778-A5D3166F42A0}" type="presOf" srcId="{5A9F73DC-701E-40B2-B340-B66F17BC3D33}" destId="{17931576-E6B8-4A63-9155-358B82AC6C82}" srcOrd="0" destOrd="1" presId="urn:microsoft.com/office/officeart/2005/8/layout/hList6"/>
    <dgm:cxn modelId="{6FF1EB66-D06D-492C-BECB-FAC40DD5985D}" type="presOf" srcId="{585361F3-855C-4B78-92FF-A1B6DE6A82C9}" destId="{17931576-E6B8-4A63-9155-358B82AC6C82}" srcOrd="0" destOrd="2" presId="urn:microsoft.com/office/officeart/2005/8/layout/hList6"/>
    <dgm:cxn modelId="{3A8DF748-4271-4B91-9BAB-1E4BA91FF7BD}" type="presOf" srcId="{6C8ED8C7-CFED-4E69-9A73-6B11C20871EE}" destId="{8AE543E0-640C-40EE-976E-2C23AA4988FA}" srcOrd="0" destOrd="3" presId="urn:microsoft.com/office/officeart/2005/8/layout/hList6"/>
    <dgm:cxn modelId="{06ECA94B-473A-4399-81AB-7278F2CB042B}" srcId="{2D586011-E602-4E97-A4B7-B701E9F51F95}" destId="{2BABE6BD-8A58-49E1-B6CD-01B121D6BCD1}" srcOrd="2" destOrd="0" parTransId="{6AD8E99D-66DE-4C9D-A014-66F1EC987F8E}" sibTransId="{BB61377E-A258-42EE-8463-8CC7C02893D5}"/>
    <dgm:cxn modelId="{0F4C2A4D-7928-4D78-93BA-7D23F8B3C0A5}" srcId="{2BABE6BD-8A58-49E1-B6CD-01B121D6BCD1}" destId="{13925AAF-84CC-4BE1-A650-A13870586370}" srcOrd="2" destOrd="0" parTransId="{F8F0AF26-706F-40BD-8CED-A1A783B8F9A4}" sibTransId="{0E287899-F8D9-4EF4-A204-E84D3A80DC99}"/>
    <dgm:cxn modelId="{1DB92472-6D8C-41E8-9259-3100FF48EE37}" srcId="{2BABE6BD-8A58-49E1-B6CD-01B121D6BCD1}" destId="{585361F3-855C-4B78-92FF-A1B6DE6A82C9}" srcOrd="1" destOrd="0" parTransId="{31CB0E72-4151-486E-9ED5-7E1A7D6C9DF3}" sibTransId="{093983E9-107B-4528-AC06-0A57A8CA53CE}"/>
    <dgm:cxn modelId="{151C8A72-2791-42D8-AAC9-E7888260D26D}" type="presOf" srcId="{13925AAF-84CC-4BE1-A650-A13870586370}" destId="{17931576-E6B8-4A63-9155-358B82AC6C82}" srcOrd="0" destOrd="3" presId="urn:microsoft.com/office/officeart/2005/8/layout/hList6"/>
    <dgm:cxn modelId="{70CB4D75-67EE-45CF-BB0F-F7004896E085}" srcId="{6BDA1009-A049-458C-890A-E61B4C2A3FFD}" destId="{D2B9ADE8-545F-43D5-90EF-BA1157C49493}" srcOrd="0" destOrd="0" parTransId="{E707125F-877A-44B2-86D9-D4F9F0019919}" sibTransId="{99EB86DF-978A-48E1-B7D7-09C2B1DA2F7A}"/>
    <dgm:cxn modelId="{6263307A-1F6B-48A6-AEE7-CE749743A4BF}" type="presOf" srcId="{A1F6BD20-AC4E-4A7B-BAE2-63DDEA5B59BB}" destId="{569682B5-6C6F-4B78-A62B-8DF34A361728}" srcOrd="0" destOrd="3" presId="urn:microsoft.com/office/officeart/2005/8/layout/hList6"/>
    <dgm:cxn modelId="{BA074E7F-8545-4874-83E6-77E5C6B9A860}" srcId="{9A3722A8-5CB3-404E-A833-B4981ED192DD}" destId="{1FB199F1-009F-4E16-880D-E0AD23B793D4}" srcOrd="0" destOrd="0" parTransId="{CC85FBF6-B283-4E2F-B3E6-A022040DA165}" sibTransId="{DD25876D-55AA-42CC-A080-ACD1DB0D3116}"/>
    <dgm:cxn modelId="{23235A84-9FCD-42D8-9978-AE5230E22F66}" type="presOf" srcId="{D2B9ADE8-545F-43D5-90EF-BA1157C49493}" destId="{8AE543E0-640C-40EE-976E-2C23AA4988FA}" srcOrd="0" destOrd="1" presId="urn:microsoft.com/office/officeart/2005/8/layout/hList6"/>
    <dgm:cxn modelId="{59C11886-0E3D-498F-9D47-69B5AE6DA026}" srcId="{2D586011-E602-4E97-A4B7-B701E9F51F95}" destId="{9A3722A8-5CB3-404E-A833-B4981ED192DD}" srcOrd="0" destOrd="0" parTransId="{F445265D-0595-4249-8154-2D009A3990DF}" sibTransId="{325A6FA7-CDC0-45A6-ACDA-24E76EBA8E09}"/>
    <dgm:cxn modelId="{BA2D9CA8-5D1E-4ADA-BC76-F58C0658425D}" srcId="{2D586011-E602-4E97-A4B7-B701E9F51F95}" destId="{6BDA1009-A049-458C-890A-E61B4C2A3FFD}" srcOrd="1" destOrd="0" parTransId="{7B11DB8F-6B2D-454C-B834-85EBD363C02F}" sibTransId="{ECF99B67-5105-4E76-920B-63D41D09F680}"/>
    <dgm:cxn modelId="{04E510AC-B6FE-42FA-A8DE-E8E24E2642D8}" srcId="{6BDA1009-A049-458C-890A-E61B4C2A3FFD}" destId="{D62D92DD-72DD-4E67-AF5C-A9C3DE9480FD}" srcOrd="1" destOrd="0" parTransId="{7CA6AE88-6D45-4753-9DEB-457D9C6B0615}" sibTransId="{50C28806-0E50-40B7-AAD0-B7C937C06D0C}"/>
    <dgm:cxn modelId="{06611FAC-0F1F-4153-915C-F56E042AC7EA}" type="presOf" srcId="{9FA5B01B-7B12-48EB-B5F3-B8A0F1C37542}" destId="{17931576-E6B8-4A63-9155-358B82AC6C82}" srcOrd="0" destOrd="4" presId="urn:microsoft.com/office/officeart/2005/8/layout/hList6"/>
    <dgm:cxn modelId="{5F1145B0-7169-42A6-9FA1-F2E0F39A93EE}" type="presOf" srcId="{9A3722A8-5CB3-404E-A833-B4981ED192DD}" destId="{569682B5-6C6F-4B78-A62B-8DF34A361728}" srcOrd="0" destOrd="0" presId="urn:microsoft.com/office/officeart/2005/8/layout/hList6"/>
    <dgm:cxn modelId="{557459EF-3D39-4122-AAA2-42997DB9DE5F}" srcId="{2BABE6BD-8A58-49E1-B6CD-01B121D6BCD1}" destId="{9FA5B01B-7B12-48EB-B5F3-B8A0F1C37542}" srcOrd="3" destOrd="0" parTransId="{A0AAE94D-C730-41AF-8F9C-19C401EB67AE}" sibTransId="{A7C100A1-3FC1-439B-80D1-1C90AD01B225}"/>
    <dgm:cxn modelId="{AF284BF2-BC0C-45BF-BBBC-7C2E14289E9E}" type="presOf" srcId="{D62D92DD-72DD-4E67-AF5C-A9C3DE9480FD}" destId="{8AE543E0-640C-40EE-976E-2C23AA4988FA}" srcOrd="0" destOrd="2" presId="urn:microsoft.com/office/officeart/2005/8/layout/hList6"/>
    <dgm:cxn modelId="{4F1965F8-DE45-4430-ADB0-421D92350AD8}" type="presOf" srcId="{2BABE6BD-8A58-49E1-B6CD-01B121D6BCD1}" destId="{17931576-E6B8-4A63-9155-358B82AC6C82}" srcOrd="0" destOrd="0" presId="urn:microsoft.com/office/officeart/2005/8/layout/hList6"/>
    <dgm:cxn modelId="{70BFB3F9-331B-4439-8F70-76E82AF8BBB4}" srcId="{6BDA1009-A049-458C-890A-E61B4C2A3FFD}" destId="{6C8ED8C7-CFED-4E69-9A73-6B11C20871EE}" srcOrd="2" destOrd="0" parTransId="{7CBF4452-257F-46F6-BC8F-726C55E8AF38}" sibTransId="{F5D5F204-5601-43B7-AD30-4DA0FAB2882B}"/>
    <dgm:cxn modelId="{B540DBFA-4F2A-4928-B112-1A60F9D9B497}" srcId="{2BABE6BD-8A58-49E1-B6CD-01B121D6BCD1}" destId="{5A9F73DC-701E-40B2-B340-B66F17BC3D33}" srcOrd="0" destOrd="0" parTransId="{D9E03338-DF25-47FE-9F12-9CF0A0A5634A}" sibTransId="{ED9A525C-A1C1-4C47-9184-4A4D7686890C}"/>
    <dgm:cxn modelId="{0B445E04-EF0C-41EE-8F91-D6607B91E25E}" type="presParOf" srcId="{C6DACD94-389E-4330-A063-03D81C2F022A}" destId="{569682B5-6C6F-4B78-A62B-8DF34A361728}" srcOrd="0" destOrd="0" presId="urn:microsoft.com/office/officeart/2005/8/layout/hList6"/>
    <dgm:cxn modelId="{622F3E49-80FA-4C3D-830A-6160EF18C2C9}" type="presParOf" srcId="{C6DACD94-389E-4330-A063-03D81C2F022A}" destId="{B8770407-0424-4599-B3ED-EDB95DA40818}" srcOrd="1" destOrd="0" presId="urn:microsoft.com/office/officeart/2005/8/layout/hList6"/>
    <dgm:cxn modelId="{2D30B314-51C8-415B-BFCD-64A319B7CC8C}" type="presParOf" srcId="{C6DACD94-389E-4330-A063-03D81C2F022A}" destId="{8AE543E0-640C-40EE-976E-2C23AA4988FA}" srcOrd="2" destOrd="0" presId="urn:microsoft.com/office/officeart/2005/8/layout/hList6"/>
    <dgm:cxn modelId="{7AB473E0-3F3C-4655-8F98-DC9A3A19E727}" type="presParOf" srcId="{C6DACD94-389E-4330-A063-03D81C2F022A}" destId="{0313A9C6-29D7-412B-8F77-F83B598CDED3}" srcOrd="3" destOrd="0" presId="urn:microsoft.com/office/officeart/2005/8/layout/hList6"/>
    <dgm:cxn modelId="{E0861BBD-7146-462A-8D59-34746EF0698D}" type="presParOf" srcId="{C6DACD94-389E-4330-A063-03D81C2F022A}" destId="{17931576-E6B8-4A63-9155-358B82AC6C8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3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682B5-6C6F-4B78-A62B-8DF34A361728}">
      <dsp:nvSpPr>
        <dsp:cNvPr id="0" name=""/>
        <dsp:cNvSpPr/>
      </dsp:nvSpPr>
      <dsp:spPr>
        <a:xfrm rot="16200000">
          <a:off x="-988778" y="1021886"/>
          <a:ext cx="3615771" cy="1571997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5681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dirty="0"/>
            <a:t>Chemical Cleaning</a:t>
          </a:r>
          <a:endParaRPr lang="en-GB" sz="15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i="0" kern="1200" dirty="0"/>
            <a:t>Descaling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kern="1200" dirty="0"/>
            <a:t>Rust removal</a:t>
          </a:r>
          <a:endParaRPr lang="en-GB" sz="12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kern="1200" dirty="0"/>
            <a:t>Passivation </a:t>
          </a:r>
          <a:endParaRPr lang="en-GB" sz="1200" i="0" kern="1200" dirty="0"/>
        </a:p>
      </dsp:txBody>
      <dsp:txXfrm rot="5400000">
        <a:off x="33109" y="723153"/>
        <a:ext cx="1571997" cy="2169463"/>
      </dsp:txXfrm>
    </dsp:sp>
    <dsp:sp modelId="{8AE543E0-640C-40EE-976E-2C23AA4988FA}">
      <dsp:nvSpPr>
        <dsp:cNvPr id="0" name=""/>
        <dsp:cNvSpPr/>
      </dsp:nvSpPr>
      <dsp:spPr>
        <a:xfrm rot="16200000">
          <a:off x="668614" y="1021886"/>
          <a:ext cx="3615771" cy="1571997"/>
        </a:xfrm>
        <a:prstGeom prst="flowChartManualOperati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5681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dirty="0"/>
            <a:t>Decontamination</a:t>
          </a:r>
          <a:endParaRPr lang="en-GB" sz="15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Hydrocarbon H2S,LEL</a:t>
          </a:r>
          <a:endParaRPr lang="en-GB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0" i="0" kern="1200" dirty="0"/>
            <a:t>Pyrophoric </a:t>
          </a:r>
          <a:r>
            <a:rPr lang="en-GB" sz="1200" b="0" i="0" kern="1200" dirty="0" err="1"/>
            <a:t>FeS</a:t>
          </a:r>
          <a:endParaRPr lang="en-GB" sz="12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Mercury Hg</a:t>
          </a:r>
          <a:endParaRPr lang="en-GB" sz="1200" kern="1200" dirty="0"/>
        </a:p>
      </dsp:txBody>
      <dsp:txXfrm rot="5400000">
        <a:off x="1690501" y="723153"/>
        <a:ext cx="1571997" cy="2169463"/>
      </dsp:txXfrm>
    </dsp:sp>
    <dsp:sp modelId="{17931576-E6B8-4A63-9155-358B82AC6C82}">
      <dsp:nvSpPr>
        <dsp:cNvPr id="0" name=""/>
        <dsp:cNvSpPr/>
      </dsp:nvSpPr>
      <dsp:spPr>
        <a:xfrm rot="16200000">
          <a:off x="2359115" y="1021886"/>
          <a:ext cx="3615771" cy="1571997"/>
        </a:xfrm>
        <a:prstGeom prst="flowChartManualOperati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0" rIns="95681" bIns="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i="0" kern="1200" dirty="0"/>
            <a:t>PFAS </a:t>
          </a:r>
          <a:r>
            <a:rPr lang="en-US" sz="1500" i="0" kern="1200" dirty="0" err="1"/>
            <a:t>decon</a:t>
          </a:r>
          <a:endParaRPr lang="en-GB" sz="15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kern="1200" dirty="0"/>
            <a:t>AFFF contain PFAS removal</a:t>
          </a:r>
          <a:endParaRPr lang="en-GB" sz="12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i="0" kern="1200" dirty="0"/>
            <a:t>PFOA, PFOS, </a:t>
          </a:r>
          <a:r>
            <a:rPr lang="en-US" sz="1200" i="0" kern="1200" dirty="0" err="1"/>
            <a:t>PFHxS</a:t>
          </a:r>
          <a:r>
            <a:rPr lang="en-US" sz="1200" i="0" kern="1200" dirty="0"/>
            <a:t> </a:t>
          </a:r>
          <a:endParaRPr lang="en-GB" sz="12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i="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1200" i="0" kern="1200" dirty="0"/>
        </a:p>
      </dsp:txBody>
      <dsp:txXfrm rot="5400000">
        <a:off x="3381002" y="723153"/>
        <a:ext cx="1571997" cy="2169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8265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203950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360536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134567" tIns="67283" rIns="134567" bIns="67283"/>
          <a:lstStyle/>
          <a:p>
            <a:pPr algn="r" defTabSz="1345669">
              <a:defRPr/>
            </a:pPr>
            <a:fld id="{9F2E8305-61AF-438A-B38B-9F211D96C160}" type="slidenum">
              <a:rPr lang="en-GB">
                <a:solidFill>
                  <a:prstClr val="black"/>
                </a:solidFill>
                <a:latin typeface="Aptos" panose="02110004020202020204"/>
              </a:rPr>
              <a:pPr algn="r" defTabSz="1345669">
                <a:defRPr/>
              </a:pPr>
              <a:t>1</a:t>
            </a:fld>
            <a:endParaRPr lang="en-GB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77434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E42D7-6BD4-492B-9E9B-F16B3B82BD0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129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E8305-61AF-438A-B38B-9F211D96C16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507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CR3T </a:t>
            </a:r>
            <a:r>
              <a:rPr lang="th-TH" dirty="0"/>
              <a:t>ได้รับการรับรองอุตสาหกรรมสีเขียวระดับ </a:t>
            </a:r>
            <a:r>
              <a:rPr lang="en-US" dirty="0"/>
              <a:t>4 </a:t>
            </a:r>
            <a:r>
              <a:rPr lang="th-TH" dirty="0"/>
              <a:t>วัฒนธรรมสีเขียว </a:t>
            </a:r>
            <a:r>
              <a:rPr lang="en-US" dirty="0"/>
              <a:t>(Green Culture)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6E42D7-6BD4-492B-9E9B-F16B3B82BD0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417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93D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3A1F7DB5-73EE-C44D-B73C-898532B5B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15243" y="2624938"/>
            <a:ext cx="1481890" cy="148189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6B590694-8C4C-424C-95F2-FC09FF5E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1800" y="3365882"/>
            <a:ext cx="8686800" cy="36791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algn="l">
              <a:defRPr lang="en-GB" sz="1800" b="1" cap="all" spc="400" baseline="0" dirty="0">
                <a:solidFill>
                  <a:srgbClr val="000000"/>
                </a:solidFill>
                <a:latin typeface="Avenir Black" panose="02000503020000020003" pitchFamily="2" charset="0"/>
                <a:ea typeface="+mn-ea"/>
                <a:cs typeface="Arial Black" panose="020B0604020202020204" pitchFamily="34" charset="0"/>
              </a:defRPr>
            </a:lvl1pPr>
          </a:lstStyle>
          <a:p>
            <a:pPr marL="0" lvl="0" defTabSz="457200"/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138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8E0C-692B-4DC3-8CDE-E55D0ECF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D2E1F-71E4-4B48-9FAE-63B749BFE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089D5-B133-4A87-B43D-6A96ADD82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A30B6-7BFD-438E-9094-78AFB9D1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65068-6D9A-4A1E-B1AD-404BF069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6C685-9D02-4848-ACB9-41A391A2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3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F264-4EE3-4F0A-9D6E-0AA67094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35B8B-5F85-472D-AAD7-0CE2E50EE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42D70-BEA1-45E0-8286-1A5DB54F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7DB991-C8E7-4848-91AC-098E4921B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4DAD89-6E54-4E42-B036-5DCB9F0D3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C344C3-E83F-4FC0-8211-A79F5142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F7378-8378-4503-BDC8-170EB39A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7EA33-9604-43D6-B49C-EC1D4BA0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6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3D6D4-4262-46ED-9BB9-77BDDCCAA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CFF51-8AA8-47B1-87A2-384D2A89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C92DE-19EE-4FA4-8256-AFE7C61A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FDE6A-0852-4B5D-8933-EF4AE14F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8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164D7-D7E2-4700-BBE6-A06A09A4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B48C6-A449-4497-A7A8-01197072A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B0841-7942-4656-AE76-0D319C77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6FD8-D3EB-4153-9A05-D2EE2B92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2BC9-03EB-42D5-904E-0832F300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EC87F-5273-465C-80F1-FBD3BA340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D65F-2AEC-44DD-AD81-CC6F4164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3BF41-7165-4366-8863-1C483534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022D8-37CD-4054-9EC5-662E04C0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8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91A0-03C7-4B61-8B49-BF1A59D5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B3D8D-D4DE-4747-A69C-CDF104E43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0C9B4-D374-4720-A45C-791DB2AFC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A68B-0B5C-4F4E-A9CF-A1B391AF7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9BFF3-77EB-4772-B0E7-00200D74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C8D1A-B7D4-4C83-9706-C4678D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33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D389-884F-4E1F-9F03-2684E2F0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6E452-A63B-492A-BD47-D682C5F8E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7718A-C16B-44DC-8854-F43BD87D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8C54D-4F5D-4797-8F6D-11F946DB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37FDE-95F0-426D-862E-12AF790C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8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ED8253-6732-47E0-A788-DC4F9C2FF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CD756-A3CC-46DA-9F8E-9E88D3EAC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6AE11-B029-4165-B293-89025600A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98E5B-3175-41C6-9868-A1F78EB2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39F51-3CF6-4822-986C-68A2F9344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2684446" y="837242"/>
            <a:ext cx="6823113" cy="88773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08795" y="2413638"/>
            <a:ext cx="10174412" cy="30961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E42B-E147-4F0A-8E02-EE837EE16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696C3-480B-4B4A-8A42-7106D78B5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7A07-8A18-418D-BCA7-39FD2C4D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4CDA0-88E6-470A-BA1B-CC3A1F27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787F1-5CB1-4074-AF05-CA2A6532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40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9876DA5-0215-4E89-91BE-7B2A6C1C760F}"/>
              </a:ext>
            </a:extLst>
          </p:cNvPr>
          <p:cNvCxnSpPr>
            <a:cxnSpLocks/>
          </p:cNvCxnSpPr>
          <p:nvPr userDrawn="1"/>
        </p:nvCxnSpPr>
        <p:spPr>
          <a:xfrm>
            <a:off x="660400" y="1371600"/>
            <a:ext cx="10871200" cy="0"/>
          </a:xfrm>
          <a:prstGeom prst="line">
            <a:avLst/>
          </a:prstGeom>
          <a:ln w="38100">
            <a:solidFill>
              <a:srgbClr val="93D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8453D8-C7E2-40DE-9141-1B6B10B08089}"/>
              </a:ext>
            </a:extLst>
          </p:cNvPr>
          <p:cNvCxnSpPr>
            <a:cxnSpLocks/>
          </p:cNvCxnSpPr>
          <p:nvPr userDrawn="1"/>
        </p:nvCxnSpPr>
        <p:spPr>
          <a:xfrm>
            <a:off x="4724400" y="6533219"/>
            <a:ext cx="5976000" cy="1"/>
          </a:xfrm>
          <a:prstGeom prst="line">
            <a:avLst/>
          </a:prstGeom>
          <a:ln>
            <a:solidFill>
              <a:srgbClr val="93D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5149511B-4B81-4280-875E-51D5973CAD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86200" y="709684"/>
            <a:ext cx="7645400" cy="369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 cap="none" spc="300">
                <a:solidFill>
                  <a:schemeClr val="tx1"/>
                </a:solidFill>
                <a:latin typeface="Avenir" panose="020B0503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0" y="119744"/>
            <a:ext cx="1160038" cy="1158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47" r="60606" b="-23386"/>
          <a:stretch/>
        </p:blipFill>
        <p:spPr>
          <a:xfrm>
            <a:off x="678998" y="6332329"/>
            <a:ext cx="3962400" cy="38099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D86CA135-3D7A-014B-A702-B333EEB4C09B}"/>
              </a:ext>
            </a:extLst>
          </p:cNvPr>
          <p:cNvSpPr txBox="1"/>
          <p:nvPr userDrawn="1"/>
        </p:nvSpPr>
        <p:spPr>
          <a:xfrm>
            <a:off x="5145574" y="6415106"/>
            <a:ext cx="6513026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000" b="0" i="0" cap="all" spc="400" baseline="0" dirty="0">
                <a:latin typeface="Avenir" panose="020B0503020203020204" pitchFamily="34" charset="0"/>
              </a:rPr>
              <a:t>PAGE</a:t>
            </a:r>
            <a:r>
              <a:rPr lang="en-GB" sz="1000" b="0" i="0" dirty="0">
                <a:latin typeface="Avenir" panose="020B0503020203020204" pitchFamily="34" charset="0"/>
              </a:rPr>
              <a:t>  </a:t>
            </a:r>
            <a:r>
              <a:rPr lang="en-GB" sz="1000" b="0" i="0" dirty="0">
                <a:latin typeface="Avenir" panose="02000503020000020003" pitchFamily="2" charset="0"/>
              </a:rPr>
              <a:t>|  </a:t>
            </a:r>
            <a:fld id="{084E1E39-3321-5045-8554-53A49F3719CF}" type="slidenum">
              <a:rPr lang="en-GB" sz="1000" b="1" i="0" smtClean="0">
                <a:latin typeface="Avenir Black" panose="02000503020000020003" pitchFamily="2" charset="0"/>
              </a:rPr>
              <a:pPr algn="r"/>
              <a:t>‹#›</a:t>
            </a:fld>
            <a:endParaRPr lang="en-GB" sz="1000" b="1" i="0" dirty="0">
              <a:latin typeface="Avenir Black" panose="02000503020000020003" pitchFamily="2" charset="0"/>
            </a:endParaRP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5149511B-4B81-4280-875E-51D5973CA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0400" y="709684"/>
            <a:ext cx="593678" cy="369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800" b="0" cap="none" spc="300">
                <a:solidFill>
                  <a:schemeClr val="tx1"/>
                </a:solidFill>
                <a:latin typeface="Avenir Black" panose="020B0803020203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73196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AE7B-8D3C-4B12-9509-C2EBBF91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B89A6-3974-4D74-A3E5-C4FC69C75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FF7E9-8D44-415A-82C7-88778E056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E056B-E29F-4414-BF82-3DDA510A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BA449-C425-47F7-81C0-409FE4D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9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B115-305D-473F-816A-66D880A8A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C256C-1C59-47DC-B76D-9F9C3E3BB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9D00-B4B3-434A-8DE0-CB8D6CEC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FD2B9-E147-429F-A74B-39F8FB78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9D66B-24F4-4589-80E2-47BC6DDD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1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28E0C-692B-4DC3-8CDE-E55D0ECF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D2E1F-71E4-4B48-9FAE-63B749BFE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089D5-B133-4A87-B43D-6A96ADD82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A30B6-7BFD-438E-9094-78AFB9D1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65068-6D9A-4A1E-B1AD-404BF0693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26C685-9D02-4848-ACB9-41A391A27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40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8F264-4EE3-4F0A-9D6E-0AA67094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35B8B-5F85-472D-AAD7-0CE2E50EE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42D70-BEA1-45E0-8286-1A5DB54F4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7DB991-C8E7-4848-91AC-098E4921B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4DAD89-6E54-4E42-B036-5DCB9F0D3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C344C3-E83F-4FC0-8211-A79F5142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6F7378-8378-4503-BDC8-170EB39A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7EA33-9604-43D6-B49C-EC1D4BA0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92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3D6D4-4262-46ED-9BB9-77BDDCCAA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CFF51-8AA8-47B1-87A2-384D2A89E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C92DE-19EE-4FA4-8256-AFE7C61A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FDE6A-0852-4B5D-8933-EF4AE14F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1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164D7-D7E2-4700-BBE6-A06A09A4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B48C6-A449-4497-A7A8-01197072A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B0841-7942-4656-AE76-0D319C77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77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76FD8-D3EB-4153-9A05-D2EE2B926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62BC9-03EB-42D5-904E-0832F300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EC87F-5273-465C-80F1-FBD3BA340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D65F-2AEC-44DD-AD81-CC6F41643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43BF41-7165-4366-8863-1C4835348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B022D8-37CD-4054-9EC5-662E04C01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95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91A0-03C7-4B61-8B49-BF1A59D5C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6B3D8D-D4DE-4747-A69C-CDF104E43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A0C9B4-D374-4720-A45C-791DB2AFC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BA68B-0B5C-4F4E-A9CF-A1B391AF7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9BFF3-77EB-4772-B0E7-00200D74A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C8D1A-B7D4-4C83-9706-C4678D1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4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D389-884F-4E1F-9F03-2684E2F0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6E452-A63B-492A-BD47-D682C5F8E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7718A-C16B-44DC-8854-F43BD87D7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8C54D-4F5D-4797-8F6D-11F946DB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37FDE-95F0-426D-862E-12AF790C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2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ED8253-6732-47E0-A788-DC4F9C2FFE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2CD756-A3CC-46DA-9F8E-9E88D3EAC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6AE11-B029-4165-B293-89025600A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98E5B-3175-41C6-9868-A1F78EB2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39F51-3CF6-4822-986C-68A2F9344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09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55520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A71EF-F501-E11F-F698-EE2A14D8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26E4-CF5E-4C63-9642-37E9EC1625C1}" type="datetime1">
              <a:rPr lang="en-GB" smtClean="0"/>
              <a:t>17/07/2025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E5646-A58B-1ECC-E9C6-A8299DA8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6C938-B3CF-F507-B785-89650D5C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434" y="65212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lack" panose="020B0803020203020204" pitchFamily="34" charset="-78"/>
                <a:cs typeface="Avenir Black" panose="020B0803020203020204" pitchFamily="34" charset="-78"/>
              </a:defRPr>
            </a:lvl1pPr>
          </a:lstStyle>
          <a:p>
            <a:fld id="{4BBF182A-AE81-427A-B0A3-3EBC12B2A7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70A510-73DC-7993-1E0E-6E5C3A62AC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613" y="1428463"/>
            <a:ext cx="2795641" cy="3402156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440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es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A71EF-F501-E11F-F698-EE2A14D8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26E4-CF5E-4C63-9642-37E9EC1625C1}" type="datetime1">
              <a:rPr lang="en-GB" smtClean="0"/>
              <a:t>17/07/2025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E5646-A58B-1ECC-E9C6-A8299DA8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6C938-B3CF-F507-B785-89650D5C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434" y="655684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lack" panose="020B0803020203020204" pitchFamily="34" charset="-78"/>
                <a:cs typeface="Avenir Black" panose="020B0803020203020204" pitchFamily="34" charset="-78"/>
              </a:defRPr>
            </a:lvl1pPr>
          </a:lstStyle>
          <a:p>
            <a:fld id="{4BBF182A-AE81-427A-B0A3-3EBC12B2A7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70A510-73DC-7993-1E0E-6E5C3A62AC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7008" y="1114425"/>
            <a:ext cx="3446463" cy="41941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10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6C938-B3CF-F507-B785-89650D5C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434" y="65212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lack" panose="020B0803020203020204" pitchFamily="34" charset="-78"/>
                <a:cs typeface="Avenir Black" panose="020B0803020203020204" pitchFamily="34" charset="-78"/>
              </a:defRPr>
            </a:lvl1pPr>
          </a:lstStyle>
          <a:p>
            <a:fld id="{4BBF182A-AE81-427A-B0A3-3EBC12B2A71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0658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A71EF-F501-E11F-F698-EE2A14D8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26E4-CF5E-4C63-9642-37E9EC1625C1}" type="datetime1">
              <a:rPr lang="en-GB" smtClean="0"/>
              <a:t>17/07/2025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E5646-A58B-1ECC-E9C6-A8299DA8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6C938-B3CF-F507-B785-89650D5C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434" y="652125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lack" panose="020B0803020203020204" pitchFamily="34" charset="-78"/>
                <a:cs typeface="Avenir Black" panose="020B0803020203020204" pitchFamily="34" charset="-78"/>
              </a:defRPr>
            </a:lvl1pPr>
          </a:lstStyle>
          <a:p>
            <a:fld id="{4BBF182A-AE81-427A-B0A3-3EBC12B2A7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70A510-73DC-7993-1E0E-6E5C3A62AC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00613" y="1428463"/>
            <a:ext cx="2795641" cy="3402156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946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2164D7-D7E2-4700-BBE6-A06A09A4CA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B48C6-A449-4497-A7A8-01197072A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B0841-7942-4656-AE76-0D319C77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83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28582" indent="-128582">
              <a:buClr>
                <a:srgbClr val="50B948"/>
              </a:buClr>
              <a:buFont typeface="Wingdings" pitchFamily="2" charset="2"/>
              <a:buChar char="§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71466" indent="-128582">
              <a:buClr>
                <a:srgbClr val="50B948"/>
              </a:buClr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14350" indent="-128582">
              <a:buClr>
                <a:srgbClr val="50B948"/>
              </a:buClr>
              <a:buFont typeface="Arial" pitchFamily="34" charset="0"/>
              <a:buChar char="ₒ"/>
              <a:defRPr sz="13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57234" indent="-128582"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00118" indent="-128582"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4"/>
            <a:ext cx="2844800" cy="167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62704"/>
            <a:ext cx="12192000" cy="167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4"/>
            <a:ext cx="2844800" cy="1679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E059F-E607-47F6-9E1C-3811D1B3DF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6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0A71EF-F501-E11F-F698-EE2A14D8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A26E4-CF5E-4C63-9642-37E9EC1625C1}" type="datetime1">
              <a:rPr lang="en-GB" smtClean="0"/>
              <a:t>17/07/2025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E5646-A58B-1ECC-E9C6-A8299DA8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6C938-B3CF-F507-B785-89650D5C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8434" y="655684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lack" panose="020B0803020203020204" pitchFamily="34" charset="-78"/>
                <a:cs typeface="Avenir Black" panose="020B0803020203020204" pitchFamily="34" charset="-78"/>
              </a:defRPr>
            </a:lvl1pPr>
          </a:lstStyle>
          <a:p>
            <a:fld id="{4BBF182A-AE81-427A-B0A3-3EBC12B2A71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770A510-73DC-7993-1E0E-6E5C3A62AC2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67008" y="1114425"/>
            <a:ext cx="3446463" cy="41941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591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E42B-E147-4F0A-8E02-EE837EE16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696C3-480B-4B4A-8A42-7106D78B51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7A07-8A18-418D-BCA7-39FD2C4D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4CDA0-88E6-470A-BA1B-CC3A1F27A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787F1-5CB1-4074-AF05-CA2A6532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86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DAE7B-8D3C-4B12-9509-C2EBBF91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B89A6-3974-4D74-A3E5-C4FC69C75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FF7E9-8D44-415A-82C7-88778E056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E056B-E29F-4414-BF82-3DDA510AA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BA449-C425-47F7-81C0-409FE4D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36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B115-305D-473F-816A-66D880A8A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C256C-1C59-47DC-B76D-9F9C3E3BB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09D00-B4B3-434A-8DE0-CB8D6CECE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FD2B9-E147-429F-A74B-39F8FB786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9D66B-24F4-4589-80E2-47BC6DDD8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2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74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6" r:id="rId5"/>
    <p:sldLayoutId id="2147483780" r:id="rId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6">
              <a:lumMod val="75000"/>
            </a:schemeClr>
          </a:solidFill>
          <a:latin typeface="CoolveticaRg-Regular"/>
          <a:ea typeface="+mj-ea"/>
          <a:cs typeface="CoolveticaRg-Regular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rgbClr val="1562A0"/>
          </a:solidFill>
          <a:latin typeface="Neo Tech Std"/>
          <a:ea typeface="+mn-ea"/>
          <a:cs typeface="Neo Tech St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chemeClr val="tx1">
              <a:lumMod val="65000"/>
              <a:lumOff val="35000"/>
            </a:schemeClr>
          </a:solidFill>
          <a:latin typeface="Neo Tech Std"/>
          <a:ea typeface="+mn-ea"/>
          <a:cs typeface="Neo Tech St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Neo Tech Std"/>
          <a:ea typeface="+mn-ea"/>
          <a:cs typeface="Neo Tech St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Neo Tech Std"/>
          <a:ea typeface="+mn-ea"/>
          <a:cs typeface="Neo Tech St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Neo Tech Std"/>
          <a:ea typeface="+mn-ea"/>
          <a:cs typeface="Neo Tech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848A9-9847-4AB3-B5F6-8BEC0C11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AEACC-5BBE-447B-8B9E-1E0AB7228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8A9C4-04D8-49D7-A6D0-5DF92A703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3AB-7F0D-4D43-BAE9-115A5622A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6B357-5E90-4FF3-A1B7-28A9132C3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91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1848A9-9847-4AB3-B5F6-8BEC0C118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AEACC-5BBE-447B-8B9E-1E0AB7228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B8A9C4-04D8-49D7-A6D0-5DF92A703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4FFEC-1770-449D-945C-44904180B198}" type="datetimeFigureOut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13AB-7F0D-4D43-BAE9-115A5622A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6B357-5E90-4FF3-A1B7-28A9132C33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242A0-5C2E-4E86-BBE7-79B4584E6E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91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69669E-B1C6-C506-5698-AFB9588F8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0764F0-3F96-13C8-4345-80C53C55F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8E01EB-64C4-3BE0-4824-1D62073E7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75BA2F-7D41-44A8-AB55-2886F7BAC04B}" type="datetime1">
              <a:rPr lang="en-GB" smtClean="0"/>
              <a:t>17/07/2025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9A9DA-4482-97BC-724D-826C4AA7DC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F4785-B87F-65FC-4360-57F76A9CE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DCB20D-D927-4EE4-8CA0-2CED1F4CE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79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39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55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39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56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39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63.em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62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39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64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39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65.emf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2.jpe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6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5.jpeg"/><Relationship Id="rId2" Type="http://schemas.openxmlformats.org/officeDocument/2006/relationships/image" Target="../media/image33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4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38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diagramData" Target="../diagrams/data1.xml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42.png"/><Relationship Id="rId2" Type="http://schemas.openxmlformats.org/officeDocument/2006/relationships/image" Target="../media/image39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diagramColors" Target="../diagrams/colors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41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40.png"/><Relationship Id="rId28" Type="http://schemas.openxmlformats.org/officeDocument/2006/relationships/diagramQuickStyle" Target="../diagrams/quickStyle1.xml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43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diagramLayout" Target="../diagrams/layout1.xml"/><Relationship Id="rId30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10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6.svg"/><Relationship Id="rId10" Type="http://schemas.openxmlformats.org/officeDocument/2006/relationships/image" Target="../media/image51.jpe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aphic 17">
            <a:extLst>
              <a:ext uri="{FF2B5EF4-FFF2-40B4-BE49-F238E27FC236}">
                <a16:creationId xmlns:a16="http://schemas.microsoft.com/office/drawing/2014/main" id="{1D09952C-8A97-7884-9370-ECB7A3DF7C1B}"/>
              </a:ext>
            </a:extLst>
          </p:cNvPr>
          <p:cNvGrpSpPr/>
          <p:nvPr/>
        </p:nvGrpSpPr>
        <p:grpSpPr>
          <a:xfrm>
            <a:off x="2483287" y="0"/>
            <a:ext cx="9708713" cy="5915590"/>
            <a:chOff x="2483287" y="0"/>
            <a:chExt cx="9708713" cy="6858042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436BBE1-F39F-86CC-3A67-C19F917C981B}"/>
                </a:ext>
              </a:extLst>
            </p:cNvPr>
            <p:cNvSpPr/>
            <p:nvPr/>
          </p:nvSpPr>
          <p:spPr>
            <a:xfrm>
              <a:off x="2483287" y="0"/>
              <a:ext cx="9708713" cy="6849898"/>
            </a:xfrm>
            <a:custGeom>
              <a:avLst/>
              <a:gdLst>
                <a:gd name="connsiteX0" fmla="*/ 0 w 9708713"/>
                <a:gd name="connsiteY0" fmla="*/ 0 h 6849898"/>
                <a:gd name="connsiteX1" fmla="*/ 9708713 w 9708713"/>
                <a:gd name="connsiteY1" fmla="*/ 0 h 6849898"/>
                <a:gd name="connsiteX2" fmla="*/ 9708713 w 9708713"/>
                <a:gd name="connsiteY2" fmla="*/ 6849899 h 6849898"/>
                <a:gd name="connsiteX3" fmla="*/ 0 w 9708713"/>
                <a:gd name="connsiteY3" fmla="*/ 6849899 h 684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08713" h="6849898">
                  <a:moveTo>
                    <a:pt x="0" y="0"/>
                  </a:moveTo>
                  <a:lnTo>
                    <a:pt x="9708713" y="0"/>
                  </a:lnTo>
                  <a:lnTo>
                    <a:pt x="9708713" y="6849899"/>
                  </a:lnTo>
                  <a:lnTo>
                    <a:pt x="0" y="6849899"/>
                  </a:lnTo>
                  <a:close/>
                </a:path>
              </a:pathLst>
            </a:custGeom>
            <a:solidFill>
              <a:srgbClr val="FEFEFD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16" name="Graphic 17">
              <a:extLst>
                <a:ext uri="{FF2B5EF4-FFF2-40B4-BE49-F238E27FC236}">
                  <a16:creationId xmlns:a16="http://schemas.microsoft.com/office/drawing/2014/main" id="{845140A7-A11B-4186-850C-AD2FB7B56779}"/>
                </a:ext>
              </a:extLst>
            </p:cNvPr>
            <p:cNvGrpSpPr/>
            <p:nvPr/>
          </p:nvGrpSpPr>
          <p:grpSpPr>
            <a:xfrm>
              <a:off x="2957116" y="0"/>
              <a:ext cx="9234883" cy="6858042"/>
              <a:chOff x="2957116" y="0"/>
              <a:chExt cx="9234883" cy="6858042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8EBE5413-948D-B1FB-86F9-050290364AE1}"/>
                  </a:ext>
                </a:extLst>
              </p:cNvPr>
              <p:cNvSpPr/>
              <p:nvPr/>
            </p:nvSpPr>
            <p:spPr>
              <a:xfrm>
                <a:off x="11705953" y="6368165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2EE8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CC84D8E-BC66-CA3D-0F1B-16AF113B6701}"/>
                  </a:ext>
                </a:extLst>
              </p:cNvPr>
              <p:cNvSpPr/>
              <p:nvPr/>
            </p:nvSpPr>
            <p:spPr>
              <a:xfrm>
                <a:off x="11219906" y="6368165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7E97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FE08BC0-4999-7DBB-F01A-796629364E32}"/>
                  </a:ext>
                </a:extLst>
              </p:cNvPr>
              <p:cNvSpPr/>
              <p:nvPr/>
            </p:nvSpPr>
            <p:spPr>
              <a:xfrm>
                <a:off x="10733860" y="6368165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AF8C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E2BE525-48A6-1958-B1A4-F384835A0089}"/>
                  </a:ext>
                </a:extLst>
              </p:cNvPr>
              <p:cNvSpPr/>
              <p:nvPr/>
            </p:nvSpPr>
            <p:spPr>
              <a:xfrm>
                <a:off x="10247813" y="6368165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AF8C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7E755A0-4957-7993-64F2-5FB7E4EFC04F}"/>
                  </a:ext>
                </a:extLst>
              </p:cNvPr>
              <p:cNvSpPr/>
              <p:nvPr/>
            </p:nvSpPr>
            <p:spPr>
              <a:xfrm>
                <a:off x="9761767" y="6368165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2FBE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604F983-957F-2510-1A94-4C2A7E6BD66F}"/>
                  </a:ext>
                </a:extLst>
              </p:cNvPr>
              <p:cNvSpPr/>
              <p:nvPr/>
            </p:nvSpPr>
            <p:spPr>
              <a:xfrm>
                <a:off x="11705953" y="5878328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DE55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BE40CD6-5086-5D11-6C24-50BC2F8C128A}"/>
                  </a:ext>
                </a:extLst>
              </p:cNvPr>
              <p:cNvSpPr/>
              <p:nvPr/>
            </p:nvSpPr>
            <p:spPr>
              <a:xfrm>
                <a:off x="11219906" y="5878328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3EE9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72EF654-A91C-DDBD-BA15-AE34B887169E}"/>
                  </a:ext>
                </a:extLst>
              </p:cNvPr>
              <p:cNvSpPr/>
              <p:nvPr/>
            </p:nvSpPr>
            <p:spPr>
              <a:xfrm>
                <a:off x="10733860" y="5878328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9EA7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926440A-BA03-DD0D-29F9-93D86633F40D}"/>
                  </a:ext>
                </a:extLst>
              </p:cNvPr>
              <p:cNvSpPr/>
              <p:nvPr/>
            </p:nvSpPr>
            <p:spPr>
              <a:xfrm>
                <a:off x="10247813" y="5878328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BF8D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FB532C2-0433-2F21-CF65-A25559FAB78E}"/>
                  </a:ext>
                </a:extLst>
              </p:cNvPr>
              <p:cNvSpPr/>
              <p:nvPr/>
            </p:nvSpPr>
            <p:spPr>
              <a:xfrm>
                <a:off x="9761767" y="5878328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FF3B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51BB94-4987-8709-A48E-4DF5EE445008}"/>
                  </a:ext>
                </a:extLst>
              </p:cNvPr>
              <p:cNvSpPr/>
              <p:nvPr/>
            </p:nvSpPr>
            <p:spPr>
              <a:xfrm>
                <a:off x="9275720" y="5878328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2FBE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F38B5CA8-8AD8-A465-0F25-FC64D46D73E4}"/>
                  </a:ext>
                </a:extLst>
              </p:cNvPr>
              <p:cNvSpPr/>
              <p:nvPr/>
            </p:nvSpPr>
            <p:spPr>
              <a:xfrm>
                <a:off x="8789674" y="5878328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7FCE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0A126EB-C7D8-07F5-8A60-7099ABD5A5C8}"/>
                  </a:ext>
                </a:extLst>
              </p:cNvPr>
              <p:cNvSpPr/>
              <p:nvPr/>
            </p:nvSpPr>
            <p:spPr>
              <a:xfrm>
                <a:off x="11705953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EE65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BE1C320-A4B3-A125-8258-C87E5AEAD5DC}"/>
                  </a:ext>
                </a:extLst>
              </p:cNvPr>
              <p:cNvSpPr/>
              <p:nvPr/>
            </p:nvSpPr>
            <p:spPr>
              <a:xfrm>
                <a:off x="11219906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24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94587E23-687D-E123-57A9-3B76F580B874}"/>
                  </a:ext>
                </a:extLst>
              </p:cNvPr>
              <p:cNvSpPr/>
              <p:nvPr/>
            </p:nvSpPr>
            <p:spPr>
              <a:xfrm>
                <a:off x="10733860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9EA7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BBC254-6CD6-C3D6-F5E1-4EC258C96321}"/>
                  </a:ext>
                </a:extLst>
              </p:cNvPr>
              <p:cNvSpPr/>
              <p:nvPr/>
            </p:nvSpPr>
            <p:spPr>
              <a:xfrm>
                <a:off x="10247813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8F0A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6A56C45-5784-AE7C-8BAD-E639621369BC}"/>
                  </a:ext>
                </a:extLst>
              </p:cNvPr>
              <p:cNvSpPr/>
              <p:nvPr/>
            </p:nvSpPr>
            <p:spPr>
              <a:xfrm>
                <a:off x="9761767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9F7C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A713D9C-3F2E-1065-F44A-A7FC129A4C0F}"/>
                  </a:ext>
                </a:extLst>
              </p:cNvPr>
              <p:cNvSpPr/>
              <p:nvPr/>
            </p:nvSpPr>
            <p:spPr>
              <a:xfrm>
                <a:off x="9275720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CF9D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0B93D8-6597-9FBA-DE92-66FEFFDF4111}"/>
                  </a:ext>
                </a:extLst>
              </p:cNvPr>
              <p:cNvSpPr/>
              <p:nvPr/>
            </p:nvSpPr>
            <p:spPr>
              <a:xfrm>
                <a:off x="8789674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3FBE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A313A68-864C-C834-9A15-5A730F3FFD2C}"/>
                  </a:ext>
                </a:extLst>
              </p:cNvPr>
              <p:cNvSpPr/>
              <p:nvPr/>
            </p:nvSpPr>
            <p:spPr>
              <a:xfrm>
                <a:off x="8303627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7FDE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EC0A6DF-623F-FEA1-2F9E-05C930127219}"/>
                  </a:ext>
                </a:extLst>
              </p:cNvPr>
              <p:cNvSpPr/>
              <p:nvPr/>
            </p:nvSpPr>
            <p:spPr>
              <a:xfrm>
                <a:off x="7817581" y="538845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7FDE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64A47071-D9BF-B43E-9EAE-C6D3E9994791}"/>
                  </a:ext>
                </a:extLst>
              </p:cNvPr>
              <p:cNvSpPr/>
              <p:nvPr/>
            </p:nvSpPr>
            <p:spPr>
              <a:xfrm>
                <a:off x="11705953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63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B4CF13C-A88A-9A06-4291-B52FBB92DE9B}"/>
                  </a:ext>
                </a:extLst>
              </p:cNvPr>
              <p:cNvSpPr/>
              <p:nvPr/>
            </p:nvSpPr>
            <p:spPr>
              <a:xfrm>
                <a:off x="11219906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24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B965F69-BF07-5806-D2B0-2D3FD3E10979}"/>
                  </a:ext>
                </a:extLst>
              </p:cNvPr>
              <p:cNvSpPr/>
              <p:nvPr/>
            </p:nvSpPr>
            <p:spPr>
              <a:xfrm>
                <a:off x="10733860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24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B2496B2A-1CBD-AA61-9504-3244D9201177}"/>
                  </a:ext>
                </a:extLst>
              </p:cNvPr>
              <p:cNvSpPr/>
              <p:nvPr/>
            </p:nvSpPr>
            <p:spPr>
              <a:xfrm>
                <a:off x="10247813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BEB7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CF453E4-E8C8-CDB9-7FA4-4E69CE643653}"/>
                  </a:ext>
                </a:extLst>
              </p:cNvPr>
              <p:cNvSpPr/>
              <p:nvPr/>
            </p:nvSpPr>
            <p:spPr>
              <a:xfrm>
                <a:off x="9761767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6F0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754B9BA-1C91-7590-D64F-863815F5AF18}"/>
                  </a:ext>
                </a:extLst>
              </p:cNvPr>
              <p:cNvSpPr/>
              <p:nvPr/>
            </p:nvSpPr>
            <p:spPr>
              <a:xfrm>
                <a:off x="9275720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1F4B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BC5B31C-9B31-6380-3763-F6800A2C6031}"/>
                  </a:ext>
                </a:extLst>
              </p:cNvPr>
              <p:cNvSpPr/>
              <p:nvPr/>
            </p:nvSpPr>
            <p:spPr>
              <a:xfrm>
                <a:off x="8789674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1F4B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CC2B90E-15D4-BA05-D460-BE57734AF569}"/>
                  </a:ext>
                </a:extLst>
              </p:cNvPr>
              <p:cNvSpPr/>
              <p:nvPr/>
            </p:nvSpPr>
            <p:spPr>
              <a:xfrm>
                <a:off x="8303627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DF9D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2E9C50E2-F96A-A859-1167-1D5B089F2DB0}"/>
                  </a:ext>
                </a:extLst>
              </p:cNvPr>
              <p:cNvSpPr/>
              <p:nvPr/>
            </p:nvSpPr>
            <p:spPr>
              <a:xfrm>
                <a:off x="7817581" y="48986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CFEF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3C1358E-4738-FA3F-811D-FC02663DA0E3}"/>
                  </a:ext>
                </a:extLst>
              </p:cNvPr>
              <p:cNvSpPr/>
              <p:nvPr/>
            </p:nvSpPr>
            <p:spPr>
              <a:xfrm>
                <a:off x="11705953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1E76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83F7258-CB10-FC6B-DB62-804F1DE5DAE1}"/>
                  </a:ext>
                </a:extLst>
              </p:cNvPr>
              <p:cNvSpPr/>
              <p:nvPr/>
            </p:nvSpPr>
            <p:spPr>
              <a:xfrm>
                <a:off x="11219906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63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4D9E7AF8-3592-CD13-B6AA-D8326C27FEE0}"/>
                  </a:ext>
                </a:extLst>
              </p:cNvPr>
              <p:cNvSpPr/>
              <p:nvPr/>
            </p:nvSpPr>
            <p:spPr>
              <a:xfrm>
                <a:off x="10733860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6F09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31DFDB8-6EC1-F901-F61D-9B6FAD6A20B9}"/>
                  </a:ext>
                </a:extLst>
              </p:cNvPr>
              <p:cNvSpPr/>
              <p:nvPr/>
            </p:nvSpPr>
            <p:spPr>
              <a:xfrm>
                <a:off x="10247813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1E76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FFC57792-96FD-D63D-76A6-B75B31711E6D}"/>
                  </a:ext>
                </a:extLst>
              </p:cNvPr>
              <p:cNvSpPr/>
              <p:nvPr/>
            </p:nvSpPr>
            <p:spPr>
              <a:xfrm>
                <a:off x="9761767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7F09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633AE66-F96B-1E90-ACBD-45E5B921E9E6}"/>
                  </a:ext>
                </a:extLst>
              </p:cNvPr>
              <p:cNvSpPr/>
              <p:nvPr/>
            </p:nvSpPr>
            <p:spPr>
              <a:xfrm>
                <a:off x="9275720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7F09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CB1A4DCD-E47E-FEFB-0C54-6C105E70C889}"/>
                  </a:ext>
                </a:extLst>
              </p:cNvPr>
              <p:cNvSpPr/>
              <p:nvPr/>
            </p:nvSpPr>
            <p:spPr>
              <a:xfrm>
                <a:off x="8789674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FFAD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3F13965-2059-9ECB-E7AA-C0D22C3FF38C}"/>
                  </a:ext>
                </a:extLst>
              </p:cNvPr>
              <p:cNvSpPr/>
              <p:nvPr/>
            </p:nvSpPr>
            <p:spPr>
              <a:xfrm>
                <a:off x="8303627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3F5B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A3CCB2F0-38CA-3FE1-A840-14F6F5CC04D7}"/>
                  </a:ext>
                </a:extLst>
              </p:cNvPr>
              <p:cNvSpPr/>
              <p:nvPr/>
            </p:nvSpPr>
            <p:spPr>
              <a:xfrm>
                <a:off x="7817581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4FBE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D0162B8-8D7C-EB95-ED77-ED72536BE867}"/>
                  </a:ext>
                </a:extLst>
              </p:cNvPr>
              <p:cNvSpPr/>
              <p:nvPr/>
            </p:nvSpPr>
            <p:spPr>
              <a:xfrm>
                <a:off x="7331534" y="4408736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CFDF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4A7D569-28D6-53ED-6DE2-AA755B9CAD66}"/>
                  </a:ext>
                </a:extLst>
              </p:cNvPr>
              <p:cNvSpPr/>
              <p:nvPr/>
            </p:nvSpPr>
            <p:spPr>
              <a:xfrm>
                <a:off x="11705953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3EA3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5F532CA-0C27-E5A8-61FD-4C5222427576}"/>
                  </a:ext>
                </a:extLst>
              </p:cNvPr>
              <p:cNvSpPr/>
              <p:nvPr/>
            </p:nvSpPr>
            <p:spPr>
              <a:xfrm>
                <a:off x="11219906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7EA3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E80166A-6FB9-E01F-D8E5-6AC3808C08E4}"/>
                  </a:ext>
                </a:extLst>
              </p:cNvPr>
              <p:cNvSpPr/>
              <p:nvPr/>
            </p:nvSpPr>
            <p:spPr>
              <a:xfrm>
                <a:off x="10733860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53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D5B1F6A-C8CB-33D6-9785-53EA4FB76D26}"/>
                  </a:ext>
                </a:extLst>
              </p:cNvPr>
              <p:cNvSpPr/>
              <p:nvPr/>
            </p:nvSpPr>
            <p:spPr>
              <a:xfrm>
                <a:off x="10247813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7E34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9E2A1FB7-5C3B-8791-92EF-B20D38C7B0E2}"/>
                  </a:ext>
                </a:extLst>
              </p:cNvPr>
              <p:cNvSpPr/>
              <p:nvPr/>
            </p:nvSpPr>
            <p:spPr>
              <a:xfrm>
                <a:off x="9761767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2E76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67B11226-78B3-AF63-8DAF-9D9F7944D14A}"/>
                  </a:ext>
                </a:extLst>
              </p:cNvPr>
              <p:cNvSpPr/>
              <p:nvPr/>
            </p:nvSpPr>
            <p:spPr>
              <a:xfrm>
                <a:off x="9275720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DEC8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D37446-2264-1A7C-17B3-3E13B089EE21}"/>
                  </a:ext>
                </a:extLst>
              </p:cNvPr>
              <p:cNvSpPr/>
              <p:nvPr/>
            </p:nvSpPr>
            <p:spPr>
              <a:xfrm>
                <a:off x="8789674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4F6B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42A53395-718D-1B71-5465-C53CFF75B6CB}"/>
                  </a:ext>
                </a:extLst>
              </p:cNvPr>
              <p:cNvSpPr/>
              <p:nvPr/>
            </p:nvSpPr>
            <p:spPr>
              <a:xfrm>
                <a:off x="8303627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8F1A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900DB0A1-F880-43A0-01FF-91E41F00F46D}"/>
                  </a:ext>
                </a:extLst>
              </p:cNvPr>
              <p:cNvSpPr/>
              <p:nvPr/>
            </p:nvSpPr>
            <p:spPr>
              <a:xfrm>
                <a:off x="7817581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4FCE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037A117-720C-464D-BDDC-FF929D49AE36}"/>
                  </a:ext>
                </a:extLst>
              </p:cNvPr>
              <p:cNvSpPr/>
              <p:nvPr/>
            </p:nvSpPr>
            <p:spPr>
              <a:xfrm>
                <a:off x="7331534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9FDF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58845D53-385D-4D03-F1C2-D78D49057183}"/>
                  </a:ext>
                </a:extLst>
              </p:cNvPr>
              <p:cNvSpPr/>
              <p:nvPr/>
            </p:nvSpPr>
            <p:spPr>
              <a:xfrm>
                <a:off x="6845488" y="391889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9FDF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E621633-6768-E3AE-AEFD-F4BA2F8F22C9}"/>
                  </a:ext>
                </a:extLst>
              </p:cNvPr>
              <p:cNvSpPr/>
              <p:nvPr/>
            </p:nvSpPr>
            <p:spPr>
              <a:xfrm>
                <a:off x="11705953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73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B26FC87-0E8F-A6A2-3FE4-65024DDDA62E}"/>
                  </a:ext>
                </a:extLst>
              </p:cNvPr>
              <p:cNvSpPr/>
              <p:nvPr/>
            </p:nvSpPr>
            <p:spPr>
              <a:xfrm>
                <a:off x="11219906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7E93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A63DEE25-7641-12A9-F6BE-1297CA299385}"/>
                  </a:ext>
                </a:extLst>
              </p:cNvPr>
              <p:cNvSpPr/>
              <p:nvPr/>
            </p:nvSpPr>
            <p:spPr>
              <a:xfrm>
                <a:off x="10733860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54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A76000CC-DFF2-F649-8861-0C8823F9E724}"/>
                  </a:ext>
                </a:extLst>
              </p:cNvPr>
              <p:cNvSpPr/>
              <p:nvPr/>
            </p:nvSpPr>
            <p:spPr>
              <a:xfrm>
                <a:off x="10247813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73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77F113B-9D42-5023-0CE2-3074861823E2}"/>
                  </a:ext>
                </a:extLst>
              </p:cNvPr>
              <p:cNvSpPr/>
              <p:nvPr/>
            </p:nvSpPr>
            <p:spPr>
              <a:xfrm>
                <a:off x="9761767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9E34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E2E72786-DD03-FB0B-9F34-14F5AC526D45}"/>
                  </a:ext>
                </a:extLst>
              </p:cNvPr>
              <p:cNvSpPr/>
              <p:nvPr/>
            </p:nvSpPr>
            <p:spPr>
              <a:xfrm>
                <a:off x="9275720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FE66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04C51FC-3E4A-FE5E-9EB2-6215C16BCC7C}"/>
                  </a:ext>
                </a:extLst>
              </p:cNvPr>
              <p:cNvSpPr/>
              <p:nvPr/>
            </p:nvSpPr>
            <p:spPr>
              <a:xfrm>
                <a:off x="8789674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EEC8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9727104-BA02-9455-CDB3-1A2395BF20B8}"/>
                  </a:ext>
                </a:extLst>
              </p:cNvPr>
              <p:cNvSpPr/>
              <p:nvPr/>
            </p:nvSpPr>
            <p:spPr>
              <a:xfrm>
                <a:off x="8303627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AF1A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7C07F76-2E78-735C-23D2-8EB98821ABD4}"/>
                  </a:ext>
                </a:extLst>
              </p:cNvPr>
              <p:cNvSpPr/>
              <p:nvPr/>
            </p:nvSpPr>
            <p:spPr>
              <a:xfrm>
                <a:off x="7817581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AF1A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9A84224-7DF5-F9F8-1B6F-E6F9072DBDCE}"/>
                  </a:ext>
                </a:extLst>
              </p:cNvPr>
              <p:cNvSpPr/>
              <p:nvPr/>
            </p:nvSpPr>
            <p:spPr>
              <a:xfrm>
                <a:off x="7331534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6FCE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156B603-8B1D-47A9-8F2E-5127AD9AF1C3}"/>
                  </a:ext>
                </a:extLst>
              </p:cNvPr>
              <p:cNvSpPr/>
              <p:nvPr/>
            </p:nvSpPr>
            <p:spPr>
              <a:xfrm>
                <a:off x="6845488" y="3429021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0FAD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253C8AA0-C686-D6D7-5939-AC1AF8CF5070}"/>
                  </a:ext>
                </a:extLst>
              </p:cNvPr>
              <p:cNvSpPr/>
              <p:nvPr/>
            </p:nvSpPr>
            <p:spPr>
              <a:xfrm>
                <a:off x="11705953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6CA72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FBCD5345-73FA-E365-5A1D-0322F222B21B}"/>
                  </a:ext>
                </a:extLst>
              </p:cNvPr>
              <p:cNvSpPr/>
              <p:nvPr/>
            </p:nvSpPr>
            <p:spPr>
              <a:xfrm>
                <a:off x="11219906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8ED3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12DC53D9-1647-95EA-4891-D61CB0270DB8}"/>
                  </a:ext>
                </a:extLst>
              </p:cNvPr>
              <p:cNvSpPr/>
              <p:nvPr/>
            </p:nvSpPr>
            <p:spPr>
              <a:xfrm>
                <a:off x="10733860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A0D72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D78ED78-A4F6-79CA-09D2-9749560AF0E0}"/>
                  </a:ext>
                </a:extLst>
              </p:cNvPr>
              <p:cNvSpPr/>
              <p:nvPr/>
            </p:nvSpPr>
            <p:spPr>
              <a:xfrm>
                <a:off x="10247813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7E93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E24B3B3-FF06-51C3-90D8-FE27CB359EE4}"/>
                  </a:ext>
                </a:extLst>
              </p:cNvPr>
              <p:cNvSpPr/>
              <p:nvPr/>
            </p:nvSpPr>
            <p:spPr>
              <a:xfrm>
                <a:off x="9761767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44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0F67AD1D-9698-65CF-0459-430EEB2A73D1}"/>
                  </a:ext>
                </a:extLst>
              </p:cNvPr>
              <p:cNvSpPr/>
              <p:nvPr/>
            </p:nvSpPr>
            <p:spPr>
              <a:xfrm>
                <a:off x="9275720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44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C95F5E8F-472E-5350-76A5-A115BBE28461}"/>
                  </a:ext>
                </a:extLst>
              </p:cNvPr>
              <p:cNvSpPr/>
              <p:nvPr/>
            </p:nvSpPr>
            <p:spPr>
              <a:xfrm>
                <a:off x="8789674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FED8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98EA83C-5EF5-D778-08E1-0C5EFBBD052C}"/>
                  </a:ext>
                </a:extLst>
              </p:cNvPr>
              <p:cNvSpPr/>
              <p:nvPr/>
            </p:nvSpPr>
            <p:spPr>
              <a:xfrm>
                <a:off x="7817581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7F7C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C20A3E08-FB7B-9D6A-131B-1C9453174D55}"/>
                  </a:ext>
                </a:extLst>
              </p:cNvPr>
              <p:cNvSpPr/>
              <p:nvPr/>
            </p:nvSpPr>
            <p:spPr>
              <a:xfrm>
                <a:off x="8303627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7F09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1D55BF72-6F86-1A96-045E-0820F8B452D3}"/>
                  </a:ext>
                </a:extLst>
              </p:cNvPr>
              <p:cNvSpPr/>
              <p:nvPr/>
            </p:nvSpPr>
            <p:spPr>
              <a:xfrm>
                <a:off x="6845488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BFDF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D09E544-CF00-9FAE-62D3-52514F38292C}"/>
                  </a:ext>
                </a:extLst>
              </p:cNvPr>
              <p:cNvSpPr/>
              <p:nvPr/>
            </p:nvSpPr>
            <p:spPr>
              <a:xfrm>
                <a:off x="6359441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8FCE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06E7BC86-BDAB-FAAB-5069-76B38426ADC4}"/>
                  </a:ext>
                </a:extLst>
              </p:cNvPr>
              <p:cNvSpPr/>
              <p:nvPr/>
            </p:nvSpPr>
            <p:spPr>
              <a:xfrm>
                <a:off x="5873395" y="293914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FFFF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ECE370E6-A38D-D415-2C49-41DABCE95F5D}"/>
                  </a:ext>
                </a:extLst>
              </p:cNvPr>
              <p:cNvSpPr/>
              <p:nvPr/>
            </p:nvSpPr>
            <p:spPr>
              <a:xfrm>
                <a:off x="11705953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5E9C1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1B6D2FDE-3909-EF2A-A10C-225EFD94DDED}"/>
                  </a:ext>
                </a:extLst>
              </p:cNvPr>
              <p:cNvSpPr/>
              <p:nvPr/>
            </p:nvSpPr>
            <p:spPr>
              <a:xfrm>
                <a:off x="11219906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6FAA2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7DDEA200-D284-0187-559A-E52B34F3BDEF}"/>
                  </a:ext>
                </a:extLst>
              </p:cNvPr>
              <p:cNvSpPr/>
              <p:nvPr/>
            </p:nvSpPr>
            <p:spPr>
              <a:xfrm>
                <a:off x="10733860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7DB82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58BB6E3-353B-FEE1-0FC9-A6012913BC83}"/>
                  </a:ext>
                </a:extLst>
              </p:cNvPr>
              <p:cNvSpPr/>
              <p:nvPr/>
            </p:nvSpPr>
            <p:spPr>
              <a:xfrm>
                <a:off x="10247813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A2D92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B0F9938D-843F-451F-112F-BC5E40297686}"/>
                  </a:ext>
                </a:extLst>
              </p:cNvPr>
              <p:cNvSpPr/>
              <p:nvPr/>
            </p:nvSpPr>
            <p:spPr>
              <a:xfrm>
                <a:off x="9761767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44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936653F4-9E42-0C98-435E-8663A88F37A8}"/>
                  </a:ext>
                </a:extLst>
              </p:cNvPr>
              <p:cNvSpPr/>
              <p:nvPr/>
            </p:nvSpPr>
            <p:spPr>
              <a:xfrm>
                <a:off x="9275720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AE45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37228F7-7405-2E80-C063-809769AE0C80}"/>
                  </a:ext>
                </a:extLst>
              </p:cNvPr>
              <p:cNvSpPr/>
              <p:nvPr/>
            </p:nvSpPr>
            <p:spPr>
              <a:xfrm>
                <a:off x="8789674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AE45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0EDF8BE6-01BA-7FDC-9E42-53EDAA00F4DF}"/>
                  </a:ext>
                </a:extLst>
              </p:cNvPr>
              <p:cNvSpPr/>
              <p:nvPr/>
            </p:nvSpPr>
            <p:spPr>
              <a:xfrm>
                <a:off x="8303627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5E9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0976F7A1-A178-F1FF-8DCB-327B167C6A48}"/>
                  </a:ext>
                </a:extLst>
              </p:cNvPr>
              <p:cNvSpPr/>
              <p:nvPr/>
            </p:nvSpPr>
            <p:spPr>
              <a:xfrm>
                <a:off x="7817581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DF2A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060BD3B-9688-748D-B478-6B713B0415BB}"/>
                  </a:ext>
                </a:extLst>
              </p:cNvPr>
              <p:cNvSpPr/>
              <p:nvPr/>
            </p:nvSpPr>
            <p:spPr>
              <a:xfrm>
                <a:off x="7331534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0EC8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08186A3F-2727-1CEB-7DF5-137901BAED32}"/>
                  </a:ext>
                </a:extLst>
              </p:cNvPr>
              <p:cNvSpPr/>
              <p:nvPr/>
            </p:nvSpPr>
            <p:spPr>
              <a:xfrm>
                <a:off x="6845488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6FCE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9C6DE9B2-29F9-FFF2-9FF5-84B5CA97A4E0}"/>
                  </a:ext>
                </a:extLst>
              </p:cNvPr>
              <p:cNvSpPr/>
              <p:nvPr/>
            </p:nvSpPr>
            <p:spPr>
              <a:xfrm>
                <a:off x="6359441" y="244930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1FBD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F263036F-6797-6005-62CF-D6AB7939379A}"/>
                  </a:ext>
                </a:extLst>
              </p:cNvPr>
              <p:cNvSpPr/>
              <p:nvPr/>
            </p:nvSpPr>
            <p:spPr>
              <a:xfrm>
                <a:off x="11705953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4D8F1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DB6E69A-B79E-B5F0-2754-9DE30EB7891A}"/>
                  </a:ext>
                </a:extLst>
              </p:cNvPr>
              <p:cNvSpPr/>
              <p:nvPr/>
            </p:nvSpPr>
            <p:spPr>
              <a:xfrm>
                <a:off x="11219906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51921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2C159E49-F87F-73B2-4C6D-8EC526C94BA2}"/>
                  </a:ext>
                </a:extLst>
              </p:cNvPr>
              <p:cNvSpPr/>
              <p:nvPr/>
            </p:nvSpPr>
            <p:spPr>
              <a:xfrm>
                <a:off x="10733860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7AB42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FCD582E-536B-E952-139A-253AC1649E10}"/>
                  </a:ext>
                </a:extLst>
              </p:cNvPr>
              <p:cNvSpPr/>
              <p:nvPr/>
            </p:nvSpPr>
            <p:spPr>
              <a:xfrm>
                <a:off x="10247813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9CD32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7D35379-95B8-985E-C839-F6485ED87D53}"/>
                  </a:ext>
                </a:extLst>
              </p:cNvPr>
              <p:cNvSpPr/>
              <p:nvPr/>
            </p:nvSpPr>
            <p:spPr>
              <a:xfrm>
                <a:off x="9761767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73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5A76426D-937C-6A43-A7A1-2CAAAD23F01C}"/>
                  </a:ext>
                </a:extLst>
              </p:cNvPr>
              <p:cNvSpPr/>
              <p:nvPr/>
            </p:nvSpPr>
            <p:spPr>
              <a:xfrm>
                <a:off x="9275720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34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97CBE583-B6D1-6BCB-8124-D56C12C81A80}"/>
                  </a:ext>
                </a:extLst>
              </p:cNvPr>
              <p:cNvSpPr/>
              <p:nvPr/>
            </p:nvSpPr>
            <p:spPr>
              <a:xfrm>
                <a:off x="8789674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CE55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A7E06374-FCA5-A20F-F9C4-AE01FF801DBE}"/>
                  </a:ext>
                </a:extLst>
              </p:cNvPr>
              <p:cNvSpPr/>
              <p:nvPr/>
            </p:nvSpPr>
            <p:spPr>
              <a:xfrm>
                <a:off x="8303627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7E97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7116C4F-7E2E-8F9B-D4E0-66F61515D9D8}"/>
                  </a:ext>
                </a:extLst>
              </p:cNvPr>
              <p:cNvSpPr/>
              <p:nvPr/>
            </p:nvSpPr>
            <p:spPr>
              <a:xfrm>
                <a:off x="7817581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5E86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62604106-3BB0-09BD-9903-4DCBEBB7A72F}"/>
                  </a:ext>
                </a:extLst>
              </p:cNvPr>
              <p:cNvSpPr/>
              <p:nvPr/>
            </p:nvSpPr>
            <p:spPr>
              <a:xfrm>
                <a:off x="7331534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1ED8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40DB98B-B56F-5EE7-EA2F-DB57B4D7AEC4}"/>
                  </a:ext>
                </a:extLst>
              </p:cNvPr>
              <p:cNvSpPr/>
              <p:nvPr/>
            </p:nvSpPr>
            <p:spPr>
              <a:xfrm>
                <a:off x="6845488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2EE9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ED7420A-CCA7-A95B-FB14-21D544B15CFD}"/>
                  </a:ext>
                </a:extLst>
              </p:cNvPr>
              <p:cNvSpPr/>
              <p:nvPr/>
            </p:nvSpPr>
            <p:spPr>
              <a:xfrm>
                <a:off x="6359441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3F5B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EC2A07BF-73A9-E64B-3D58-2F0E3CBE11D7}"/>
                  </a:ext>
                </a:extLst>
              </p:cNvPr>
              <p:cNvSpPr/>
              <p:nvPr/>
            </p:nvSpPr>
            <p:spPr>
              <a:xfrm>
                <a:off x="5873395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6FCE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AB393222-BF1E-6542-5EC1-55964767782A}"/>
                  </a:ext>
                </a:extLst>
              </p:cNvPr>
              <p:cNvSpPr/>
              <p:nvPr/>
            </p:nvSpPr>
            <p:spPr>
              <a:xfrm>
                <a:off x="5387348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BFEF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3137E8C1-BB44-409A-6F37-33A23EEE37BD}"/>
                  </a:ext>
                </a:extLst>
              </p:cNvPr>
              <p:cNvSpPr/>
              <p:nvPr/>
            </p:nvSpPr>
            <p:spPr>
              <a:xfrm>
                <a:off x="4901302" y="1959429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EFEF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DE58C87-74F9-D2DC-EC2C-93FBC375F9C6}"/>
                  </a:ext>
                </a:extLst>
              </p:cNvPr>
              <p:cNvSpPr/>
              <p:nvPr/>
            </p:nvSpPr>
            <p:spPr>
              <a:xfrm>
                <a:off x="11705953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40841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3AD5F5E-8AEA-3681-F9A9-4632614AE6A7}"/>
                  </a:ext>
                </a:extLst>
              </p:cNvPr>
              <p:cNvSpPr/>
              <p:nvPr/>
            </p:nvSpPr>
            <p:spPr>
              <a:xfrm>
                <a:off x="11219906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4F901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89CBDB1-5BD4-0A41-65EB-8B12D4E5768A}"/>
                  </a:ext>
                </a:extLst>
              </p:cNvPr>
              <p:cNvSpPr/>
              <p:nvPr/>
            </p:nvSpPr>
            <p:spPr>
              <a:xfrm>
                <a:off x="10733860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629F1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023B1993-6B5D-3F89-0D90-E782A9683C1D}"/>
                  </a:ext>
                </a:extLst>
              </p:cNvPr>
              <p:cNvSpPr/>
              <p:nvPr/>
            </p:nvSpPr>
            <p:spPr>
              <a:xfrm>
                <a:off x="10247813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A2D92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1A5182E-8877-52D1-E2A9-07436775F770}"/>
                  </a:ext>
                </a:extLst>
              </p:cNvPr>
              <p:cNvSpPr/>
              <p:nvPr/>
            </p:nvSpPr>
            <p:spPr>
              <a:xfrm>
                <a:off x="9761767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A1D82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811F3D4B-018D-FB6F-670F-48637112FCFB}"/>
                  </a:ext>
                </a:extLst>
              </p:cNvPr>
              <p:cNvSpPr/>
              <p:nvPr/>
            </p:nvSpPr>
            <p:spPr>
              <a:xfrm>
                <a:off x="9275720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7EC3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8F6578A9-C962-D11A-E515-4236A2049EE1}"/>
                  </a:ext>
                </a:extLst>
              </p:cNvPr>
              <p:cNvSpPr/>
              <p:nvPr/>
            </p:nvSpPr>
            <p:spPr>
              <a:xfrm>
                <a:off x="8789674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73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B4682F67-BFE7-D2BC-76AE-BD2F9D7D6569}"/>
                  </a:ext>
                </a:extLst>
              </p:cNvPr>
              <p:cNvSpPr/>
              <p:nvPr/>
            </p:nvSpPr>
            <p:spPr>
              <a:xfrm>
                <a:off x="8303627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34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B58F094F-D69A-93FA-A648-5E96401EB749}"/>
                  </a:ext>
                </a:extLst>
              </p:cNvPr>
              <p:cNvSpPr/>
              <p:nvPr/>
            </p:nvSpPr>
            <p:spPr>
              <a:xfrm>
                <a:off x="7817581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DF2A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E2CF36E6-72D9-AD25-C6B1-5E0231DCAF02}"/>
                  </a:ext>
                </a:extLst>
              </p:cNvPr>
              <p:cNvSpPr/>
              <p:nvPr/>
            </p:nvSpPr>
            <p:spPr>
              <a:xfrm>
                <a:off x="7331534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3E76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EA0CC245-6062-BEF7-8001-1E110BBEBC15}"/>
                  </a:ext>
                </a:extLst>
              </p:cNvPr>
              <p:cNvSpPr/>
              <p:nvPr/>
            </p:nvSpPr>
            <p:spPr>
              <a:xfrm>
                <a:off x="6845488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FF3B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9E3271E-39EB-3004-E4E7-5B66731A0E5C}"/>
                  </a:ext>
                </a:extLst>
              </p:cNvPr>
              <p:cNvSpPr/>
              <p:nvPr/>
            </p:nvSpPr>
            <p:spPr>
              <a:xfrm>
                <a:off x="6359441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AEB7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97546FD1-ABD7-47FE-144B-B4217EB7FA45}"/>
                  </a:ext>
                </a:extLst>
              </p:cNvPr>
              <p:cNvSpPr/>
              <p:nvPr/>
            </p:nvSpPr>
            <p:spPr>
              <a:xfrm>
                <a:off x="5873395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2FBE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CE808298-FF05-F5CA-F6B7-3B3B4EB5B88D}"/>
                  </a:ext>
                </a:extLst>
              </p:cNvPr>
              <p:cNvSpPr/>
              <p:nvPr/>
            </p:nvSpPr>
            <p:spPr>
              <a:xfrm>
                <a:off x="5387348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7FDE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DFFC3C3-1CCB-4E70-2ABA-F2091D7A7C5D}"/>
                  </a:ext>
                </a:extLst>
              </p:cNvPr>
              <p:cNvSpPr/>
              <p:nvPr/>
            </p:nvSpPr>
            <p:spPr>
              <a:xfrm>
                <a:off x="4901302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7FDE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8EC6254-AD46-0D9A-9A58-2F7AD3ACE248}"/>
                  </a:ext>
                </a:extLst>
              </p:cNvPr>
              <p:cNvSpPr/>
              <p:nvPr/>
            </p:nvSpPr>
            <p:spPr>
              <a:xfrm>
                <a:off x="4415255" y="1469592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BFEF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F47D504-5E99-FB79-0247-C1DCF08C25D2}"/>
                  </a:ext>
                </a:extLst>
              </p:cNvPr>
              <p:cNvSpPr/>
              <p:nvPr/>
            </p:nvSpPr>
            <p:spPr>
              <a:xfrm>
                <a:off x="11705953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2F770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2C1B77F3-F215-B569-F9B9-84D8711D8772}"/>
                  </a:ext>
                </a:extLst>
              </p:cNvPr>
              <p:cNvSpPr/>
              <p:nvPr/>
            </p:nvSpPr>
            <p:spPr>
              <a:xfrm>
                <a:off x="11219906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42861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E10F6AF-CCD6-0127-B322-50EBB3D84C01}"/>
                  </a:ext>
                </a:extLst>
              </p:cNvPr>
              <p:cNvSpPr/>
              <p:nvPr/>
            </p:nvSpPr>
            <p:spPr>
              <a:xfrm>
                <a:off x="10733860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609E1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F700CFD1-AF49-F80E-1DAE-88F9BDEE74D0}"/>
                  </a:ext>
                </a:extLst>
              </p:cNvPr>
              <p:cNvSpPr/>
              <p:nvPr/>
            </p:nvSpPr>
            <p:spPr>
              <a:xfrm>
                <a:off x="10247813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70AC2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587EF336-5196-5B3D-058E-C1DE03004FEE}"/>
                  </a:ext>
                </a:extLst>
              </p:cNvPr>
              <p:cNvSpPr/>
              <p:nvPr/>
            </p:nvSpPr>
            <p:spPr>
              <a:xfrm>
                <a:off x="9761767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63A01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D3D2B65-07DE-0677-E8B1-037912182A66}"/>
                  </a:ext>
                </a:extLst>
              </p:cNvPr>
              <p:cNvSpPr/>
              <p:nvPr/>
            </p:nvSpPr>
            <p:spPr>
              <a:xfrm>
                <a:off x="9275720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A5DC3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E0790657-996F-1757-EEF1-657975EF1698}"/>
                  </a:ext>
                </a:extLst>
              </p:cNvPr>
              <p:cNvSpPr/>
              <p:nvPr/>
            </p:nvSpPr>
            <p:spPr>
              <a:xfrm>
                <a:off x="8789674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73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7BBDEA61-56E6-8E45-570E-0A776314BB35}"/>
                  </a:ext>
                </a:extLst>
              </p:cNvPr>
              <p:cNvSpPr/>
              <p:nvPr/>
            </p:nvSpPr>
            <p:spPr>
              <a:xfrm>
                <a:off x="8303627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83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1B4B995E-B095-15E2-B014-9A1050C9CAF6}"/>
                  </a:ext>
                </a:extLst>
              </p:cNvPr>
              <p:cNvSpPr/>
              <p:nvPr/>
            </p:nvSpPr>
            <p:spPr>
              <a:xfrm>
                <a:off x="7817581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34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75786C5D-3A2A-C290-1998-69E3563AE552}"/>
                  </a:ext>
                </a:extLst>
              </p:cNvPr>
              <p:cNvSpPr/>
              <p:nvPr/>
            </p:nvSpPr>
            <p:spPr>
              <a:xfrm>
                <a:off x="7331534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5E86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BFEBDCF8-A8D4-E31B-0504-0E23F1ED7F89}"/>
                  </a:ext>
                </a:extLst>
              </p:cNvPr>
              <p:cNvSpPr/>
              <p:nvPr/>
            </p:nvSpPr>
            <p:spPr>
              <a:xfrm>
                <a:off x="6359441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5EF9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69152D48-0545-1264-55E7-3123BA8B0657}"/>
                  </a:ext>
                </a:extLst>
              </p:cNvPr>
              <p:cNvSpPr/>
              <p:nvPr/>
            </p:nvSpPr>
            <p:spPr>
              <a:xfrm>
                <a:off x="5873395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1F4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A5EFD7A-7D0A-3CEF-E057-DE23FC15B16D}"/>
                  </a:ext>
                </a:extLst>
              </p:cNvPr>
              <p:cNvSpPr/>
              <p:nvPr/>
            </p:nvSpPr>
            <p:spPr>
              <a:xfrm>
                <a:off x="5387348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2F5B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19FE3801-4E2F-1A36-97F1-1FD0492843BC}"/>
                  </a:ext>
                </a:extLst>
              </p:cNvPr>
              <p:cNvSpPr/>
              <p:nvPr/>
            </p:nvSpPr>
            <p:spPr>
              <a:xfrm>
                <a:off x="4901302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3FBE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45CA51A5-90AD-FD2A-BF4C-6CBCDE0505EE}"/>
                  </a:ext>
                </a:extLst>
              </p:cNvPr>
              <p:cNvSpPr/>
              <p:nvPr/>
            </p:nvSpPr>
            <p:spPr>
              <a:xfrm>
                <a:off x="4415255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CFEF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364AA06A-3CA8-C23D-36E6-FBE7702464B1}"/>
                  </a:ext>
                </a:extLst>
              </p:cNvPr>
              <p:cNvSpPr/>
              <p:nvPr/>
            </p:nvSpPr>
            <p:spPr>
              <a:xfrm>
                <a:off x="3929209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DFEF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3B30840D-4A1B-F9A1-3D54-2F307379D1BB}"/>
                  </a:ext>
                </a:extLst>
              </p:cNvPr>
              <p:cNvSpPr/>
              <p:nvPr/>
            </p:nvSpPr>
            <p:spPr>
              <a:xfrm>
                <a:off x="11705953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29720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E7CE53F-21CF-EC36-8A36-BF5B36BA79EB}"/>
                  </a:ext>
                </a:extLst>
              </p:cNvPr>
              <p:cNvSpPr/>
              <p:nvPr/>
            </p:nvSpPr>
            <p:spPr>
              <a:xfrm>
                <a:off x="11219906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44871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CA5E6B92-232E-841D-36EE-CD5830E6C8A5}"/>
                  </a:ext>
                </a:extLst>
              </p:cNvPr>
              <p:cNvSpPr/>
              <p:nvPr/>
            </p:nvSpPr>
            <p:spPr>
              <a:xfrm>
                <a:off x="10733860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29720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F66BC6C-CCB4-2E17-F1EC-EE5DF7B5BC44}"/>
                  </a:ext>
                </a:extLst>
              </p:cNvPr>
              <p:cNvSpPr/>
              <p:nvPr/>
            </p:nvSpPr>
            <p:spPr>
              <a:xfrm>
                <a:off x="10247813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55951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EA61AA17-20C3-245F-DB2C-974EECA35EEE}"/>
                  </a:ext>
                </a:extLst>
              </p:cNvPr>
              <p:cNvSpPr/>
              <p:nvPr/>
            </p:nvSpPr>
            <p:spPr>
              <a:xfrm>
                <a:off x="9761767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55951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63D617A-613F-E7F6-120D-18E068F542CC}"/>
                  </a:ext>
                </a:extLst>
              </p:cNvPr>
              <p:cNvSpPr/>
              <p:nvPr/>
            </p:nvSpPr>
            <p:spPr>
              <a:xfrm>
                <a:off x="9275720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65A12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AC2B25A-9B2C-EAAC-ACD4-D05A6AD83649}"/>
                  </a:ext>
                </a:extLst>
              </p:cNvPr>
              <p:cNvSpPr/>
              <p:nvPr/>
            </p:nvSpPr>
            <p:spPr>
              <a:xfrm>
                <a:off x="8789674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A2D92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CDA059CA-1F40-EED5-5680-BAB93A018C30}"/>
                  </a:ext>
                </a:extLst>
              </p:cNvPr>
              <p:cNvSpPr/>
              <p:nvPr/>
            </p:nvSpPr>
            <p:spPr>
              <a:xfrm>
                <a:off x="8303627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63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01650C6B-357F-3AC5-BC35-12B6FD4E7330}"/>
                  </a:ext>
                </a:extLst>
              </p:cNvPr>
              <p:cNvSpPr/>
              <p:nvPr/>
            </p:nvSpPr>
            <p:spPr>
              <a:xfrm>
                <a:off x="7817581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63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18BC6E73-41CA-7E2B-FB43-EB9E78AE0648}"/>
                  </a:ext>
                </a:extLst>
              </p:cNvPr>
              <p:cNvSpPr/>
              <p:nvPr/>
            </p:nvSpPr>
            <p:spPr>
              <a:xfrm>
                <a:off x="7331534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244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53B0A4DF-8AEA-1B9E-9DB6-2BDAD64BC5F3}"/>
                  </a:ext>
                </a:extLst>
              </p:cNvPr>
              <p:cNvSpPr/>
              <p:nvPr/>
            </p:nvSpPr>
            <p:spPr>
              <a:xfrm>
                <a:off x="6845488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BEB7D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96E35FB-2A6D-5F76-13F5-DA2CC68F04E7}"/>
                  </a:ext>
                </a:extLst>
              </p:cNvPr>
              <p:cNvSpPr/>
              <p:nvPr/>
            </p:nvSpPr>
            <p:spPr>
              <a:xfrm>
                <a:off x="6845488" y="979714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1F4B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EBC3EEA8-39FC-FD7C-34AF-F4FEA4003D1F}"/>
                  </a:ext>
                </a:extLst>
              </p:cNvPr>
              <p:cNvSpPr/>
              <p:nvPr/>
            </p:nvSpPr>
            <p:spPr>
              <a:xfrm>
                <a:off x="6359441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DE55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DCAE1F5E-2A86-7726-C7DC-F42F58360595}"/>
                  </a:ext>
                </a:extLst>
              </p:cNvPr>
              <p:cNvSpPr/>
              <p:nvPr/>
            </p:nvSpPr>
            <p:spPr>
              <a:xfrm>
                <a:off x="5873395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6F09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58DF80F-0FB4-94FC-C0C4-F9D349CE5D44}"/>
                  </a:ext>
                </a:extLst>
              </p:cNvPr>
              <p:cNvSpPr/>
              <p:nvPr/>
            </p:nvSpPr>
            <p:spPr>
              <a:xfrm>
                <a:off x="5387348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FFAD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1F2B86F-FC29-146B-BD96-EFED3CF8C152}"/>
                  </a:ext>
                </a:extLst>
              </p:cNvPr>
              <p:cNvSpPr/>
              <p:nvPr/>
            </p:nvSpPr>
            <p:spPr>
              <a:xfrm>
                <a:off x="4415255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3FBE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A0811FA-D2D5-1422-DE95-90588AC8A724}"/>
                  </a:ext>
                </a:extLst>
              </p:cNvPr>
              <p:cNvSpPr/>
              <p:nvPr/>
            </p:nvSpPr>
            <p:spPr>
              <a:xfrm>
                <a:off x="3929209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DFEF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CA52C4A7-E736-8AC4-2EA7-9D34CB3916EC}"/>
                  </a:ext>
                </a:extLst>
              </p:cNvPr>
              <p:cNvSpPr/>
              <p:nvPr/>
            </p:nvSpPr>
            <p:spPr>
              <a:xfrm>
                <a:off x="3443162" y="489877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DFEF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BFBDD0A5-9B8E-CD1A-8995-9E4A89A1A314}"/>
                  </a:ext>
                </a:extLst>
              </p:cNvPr>
              <p:cNvSpPr/>
              <p:nvPr/>
            </p:nvSpPr>
            <p:spPr>
              <a:xfrm>
                <a:off x="11705953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29720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0B351405-6D29-25D3-D6CE-D3EC1B8F0982}"/>
                  </a:ext>
                </a:extLst>
              </p:cNvPr>
              <p:cNvSpPr/>
              <p:nvPr/>
            </p:nvSpPr>
            <p:spPr>
              <a:xfrm>
                <a:off x="11219906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357B0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5575CE6-5CD4-754A-F528-13B8F1512445}"/>
                  </a:ext>
                </a:extLst>
              </p:cNvPr>
              <p:cNvSpPr/>
              <p:nvPr/>
            </p:nvSpPr>
            <p:spPr>
              <a:xfrm>
                <a:off x="10733860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2F770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4D25478-1F54-C3E7-B48F-5A1B1391E3F3}"/>
                  </a:ext>
                </a:extLst>
              </p:cNvPr>
              <p:cNvSpPr/>
              <p:nvPr/>
            </p:nvSpPr>
            <p:spPr>
              <a:xfrm>
                <a:off x="10247813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57971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AAB038D-C36C-E84E-7953-7A2369690FBE}"/>
                  </a:ext>
                </a:extLst>
              </p:cNvPr>
              <p:cNvSpPr/>
              <p:nvPr/>
            </p:nvSpPr>
            <p:spPr>
              <a:xfrm>
                <a:off x="9761767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57971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3202ADBB-E630-DE0E-B676-8B1262E8FDD2}"/>
                  </a:ext>
                </a:extLst>
              </p:cNvPr>
              <p:cNvSpPr/>
              <p:nvPr/>
            </p:nvSpPr>
            <p:spPr>
              <a:xfrm>
                <a:off x="9275720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86BF2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B599E2B-FECC-B695-CEAB-D7869C10FDDE}"/>
                  </a:ext>
                </a:extLst>
              </p:cNvPr>
              <p:cNvSpPr/>
              <p:nvPr/>
            </p:nvSpPr>
            <p:spPr>
              <a:xfrm>
                <a:off x="8789674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5E343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52C27DD-B04F-5CA1-2D32-41857605374F}"/>
                  </a:ext>
                </a:extLst>
              </p:cNvPr>
              <p:cNvSpPr/>
              <p:nvPr/>
            </p:nvSpPr>
            <p:spPr>
              <a:xfrm>
                <a:off x="8303627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A37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908A5957-3AA7-C4FA-11DE-35E311945C83}"/>
                  </a:ext>
                </a:extLst>
              </p:cNvPr>
              <p:cNvSpPr/>
              <p:nvPr/>
            </p:nvSpPr>
            <p:spPr>
              <a:xfrm>
                <a:off x="7817581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53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FE2CB67-25AB-EDCD-B37C-6356A19C45D2}"/>
                  </a:ext>
                </a:extLst>
              </p:cNvPr>
              <p:cNvSpPr/>
              <p:nvPr/>
            </p:nvSpPr>
            <p:spPr>
              <a:xfrm>
                <a:off x="7331534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B6E53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8CA99D52-CD20-C597-7055-8A4A5ED693E0}"/>
                  </a:ext>
                </a:extLst>
              </p:cNvPr>
              <p:cNvSpPr/>
              <p:nvPr/>
            </p:nvSpPr>
            <p:spPr>
              <a:xfrm>
                <a:off x="6845488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C0E76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8A1788F-AB32-47A0-D52F-040BE5C3118E}"/>
                  </a:ext>
                </a:extLst>
              </p:cNvPr>
              <p:cNvSpPr/>
              <p:nvPr/>
            </p:nvSpPr>
            <p:spPr>
              <a:xfrm>
                <a:off x="6359441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4EE9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B4B70126-58B4-1DB3-E44C-8EF86D434F8B}"/>
                  </a:ext>
                </a:extLst>
              </p:cNvPr>
              <p:cNvSpPr/>
              <p:nvPr/>
            </p:nvSpPr>
            <p:spPr>
              <a:xfrm>
                <a:off x="5873395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D7F09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2A8AAA1-5F4B-4486-AAB3-3861F7B62BDF}"/>
                  </a:ext>
                </a:extLst>
              </p:cNvPr>
              <p:cNvSpPr/>
              <p:nvPr/>
            </p:nvSpPr>
            <p:spPr>
              <a:xfrm>
                <a:off x="5387348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4F5BE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E9C6D08-9A26-8580-2E0F-4BCBD97A5AE1}"/>
                  </a:ext>
                </a:extLst>
              </p:cNvPr>
              <p:cNvSpPr/>
              <p:nvPr/>
            </p:nvSpPr>
            <p:spPr>
              <a:xfrm>
                <a:off x="4901302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EFAD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201612B-861C-316F-490A-D3ACC856CF01}"/>
                  </a:ext>
                </a:extLst>
              </p:cNvPr>
              <p:cNvSpPr/>
              <p:nvPr/>
            </p:nvSpPr>
            <p:spPr>
              <a:xfrm>
                <a:off x="4415255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EEFAD8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9CF0F4CC-C808-A659-3F55-3AFD2A27BB96}"/>
                  </a:ext>
                </a:extLst>
              </p:cNvPr>
              <p:cNvSpPr/>
              <p:nvPr/>
            </p:nvSpPr>
            <p:spPr>
              <a:xfrm>
                <a:off x="3443162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6 w 486046"/>
                  <a:gd name="connsiteY1" fmla="*/ 0 h 489877"/>
                  <a:gd name="connsiteX2" fmla="*/ 486046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6" y="0"/>
                    </a:lnTo>
                    <a:lnTo>
                      <a:pt x="486046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4FBE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EFB91D7-8655-6C75-4817-AD9BB0E465E6}"/>
                  </a:ext>
                </a:extLst>
              </p:cNvPr>
              <p:cNvSpPr/>
              <p:nvPr/>
            </p:nvSpPr>
            <p:spPr>
              <a:xfrm>
                <a:off x="2957116" y="0"/>
                <a:ext cx="486046" cy="489877"/>
              </a:xfrm>
              <a:custGeom>
                <a:avLst/>
                <a:gdLst>
                  <a:gd name="connsiteX0" fmla="*/ 0 w 486046"/>
                  <a:gd name="connsiteY0" fmla="*/ 0 h 489877"/>
                  <a:gd name="connsiteX1" fmla="*/ 486047 w 486046"/>
                  <a:gd name="connsiteY1" fmla="*/ 0 h 489877"/>
                  <a:gd name="connsiteX2" fmla="*/ 486047 w 486046"/>
                  <a:gd name="connsiteY2" fmla="*/ 489878 h 489877"/>
                  <a:gd name="connsiteX3" fmla="*/ 0 w 486046"/>
                  <a:gd name="connsiteY3" fmla="*/ 489878 h 489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046" h="489877">
                    <a:moveTo>
                      <a:pt x="0" y="0"/>
                    </a:moveTo>
                    <a:lnTo>
                      <a:pt x="486047" y="0"/>
                    </a:lnTo>
                    <a:lnTo>
                      <a:pt x="486047" y="489878"/>
                    </a:lnTo>
                    <a:lnTo>
                      <a:pt x="0" y="489878"/>
                    </a:lnTo>
                    <a:close/>
                  </a:path>
                </a:pathLst>
              </a:custGeom>
              <a:solidFill>
                <a:srgbClr val="FDFEFB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object 3">
            <a:extLst>
              <a:ext uri="{FF2B5EF4-FFF2-40B4-BE49-F238E27FC236}">
                <a16:creationId xmlns:a16="http://schemas.microsoft.com/office/drawing/2014/main" id="{CCCCA432-11D5-7130-EB74-9F32F62D92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66700" y="6495399"/>
            <a:ext cx="7057465" cy="63515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29EA269-4CD8-3E35-FA2D-DC56DCEBA8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964" t="27360"/>
          <a:stretch/>
        </p:blipFill>
        <p:spPr>
          <a:xfrm>
            <a:off x="7510900" y="6496059"/>
            <a:ext cx="3656798" cy="197036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815FAA7-5C9E-9296-B0CA-FB85F605D80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1358578" y="6371763"/>
            <a:ext cx="564123" cy="185473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2D81500-29D0-02DD-7D70-1C6BBA7BD7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venir Black" panose="020B0803020203020204" pitchFamily="34" charset="-78"/>
                <a:ea typeface="+mn-ea"/>
              </a:rPr>
              <a:t> </a:t>
            </a: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38BD851A-68A7-3EC0-D83E-C1B58E13E655}"/>
              </a:ext>
            </a:extLst>
          </p:cNvPr>
          <p:cNvGrpSpPr/>
          <p:nvPr/>
        </p:nvGrpSpPr>
        <p:grpSpPr>
          <a:xfrm>
            <a:off x="279931" y="1462419"/>
            <a:ext cx="7057465" cy="3842038"/>
            <a:chOff x="279931" y="973321"/>
            <a:chExt cx="7057465" cy="384203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6032AA2-2D6E-E432-C1AE-CC877C5225F0}"/>
                </a:ext>
              </a:extLst>
            </p:cNvPr>
            <p:cNvSpPr>
              <a:spLocks/>
            </p:cNvSpPr>
            <p:nvPr/>
          </p:nvSpPr>
          <p:spPr>
            <a:xfrm>
              <a:off x="279931" y="973321"/>
              <a:ext cx="7057465" cy="3842038"/>
            </a:xfrm>
            <a:prstGeom prst="rect">
              <a:avLst/>
            </a:prstGeom>
            <a:solidFill>
              <a:srgbClr val="93D5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426D3810-F1F5-938E-8002-14C0085F7104}"/>
                </a:ext>
              </a:extLst>
            </p:cNvPr>
            <p:cNvSpPr txBox="1">
              <a:spLocks/>
            </p:cNvSpPr>
            <p:nvPr/>
          </p:nvSpPr>
          <p:spPr>
            <a:xfrm>
              <a:off x="1780703" y="1461247"/>
              <a:ext cx="5332580" cy="802582"/>
            </a:xfrm>
            <a:prstGeom prst="rect">
              <a:avLst/>
            </a:prstGeom>
          </p:spPr>
          <p:txBody>
            <a:bodyPr anchor="b">
              <a:noAutofit/>
            </a:bodyPr>
            <a:lstStyle>
              <a:lvl1pPr algn="l" defTabSz="100584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84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 algn="r">
                <a:defRPr/>
              </a:pPr>
              <a:r>
                <a:rPr lang="th-TH" sz="3200" dirty="0"/>
                <a:t>ความสามารถในการให้บริการของ </a:t>
              </a:r>
              <a:r>
                <a:rPr lang="en-US" sz="3200" dirty="0"/>
                <a:t>CR3 </a:t>
              </a:r>
              <a:r>
                <a:rPr lang="th-TH" sz="3200" dirty="0"/>
                <a:t>ด้านการล้างสาร </a:t>
              </a:r>
              <a:r>
                <a:rPr lang="en-US" sz="3200" dirty="0"/>
                <a:t>PFAS </a:t>
              </a:r>
              <a:r>
                <a:rPr lang="th-TH" sz="3200" dirty="0"/>
                <a:t>สำหรับระบบดับเพลิง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lack"/>
                <a:ea typeface="+mj-ea"/>
                <a:cs typeface="+mj-cs"/>
              </a:endParaRPr>
            </a:p>
          </p:txBody>
        </p:sp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D0ED66DF-028A-7465-4F4A-86C3AD2E0F96}"/>
                </a:ext>
              </a:extLst>
            </p:cNvPr>
            <p:cNvSpPr txBox="1">
              <a:spLocks/>
            </p:cNvSpPr>
            <p:nvPr/>
          </p:nvSpPr>
          <p:spPr>
            <a:xfrm>
              <a:off x="2204531" y="2458612"/>
              <a:ext cx="4883979" cy="103178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algn="r" defTabSz="100584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Avenir Black"/>
                  <a:ea typeface="+mj-ea"/>
                  <a:cs typeface="+mj-cs"/>
                </a:defRPr>
              </a:lvl1pPr>
            </a:lstStyle>
            <a:p>
              <a:pPr marL="0" marR="0" lvl="0" indent="0" algn="r" defTabSz="100584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0" dirty="0">
                  <a:latin typeface="Avenir Next LT Pro Light" panose="020B0304020202020204" pitchFamily="34" charset="0"/>
                </a:rPr>
                <a:t>JULY 31ST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enir Next LT Pro Light" panose="020B0304020202020204" pitchFamily="34" charset="0"/>
                  <a:ea typeface="+mj-ea"/>
                  <a:cs typeface="+mj-cs"/>
                </a:rPr>
                <a:t>, 2025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119A89A-334E-267B-08CA-8FF1BCCEC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0667" y="1295399"/>
              <a:ext cx="1031782" cy="1031782"/>
            </a:xfrm>
            <a:prstGeom prst="rect">
              <a:avLst/>
            </a:prstGeom>
          </p:spPr>
        </p:pic>
      </p:grpSp>
      <p:pic>
        <p:nvPicPr>
          <p:cNvPr id="2" name="Picture 14">
            <a:extLst>
              <a:ext uri="{FF2B5EF4-FFF2-40B4-BE49-F238E27FC236}">
                <a16:creationId xmlns:a16="http://schemas.microsoft.com/office/drawing/2014/main" id="{A39A1640-4B99-D8C2-BF9F-80C2B743F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"/>
          <a:stretch/>
        </p:blipFill>
        <p:spPr bwMode="auto">
          <a:xfrm>
            <a:off x="7772036" y="1484164"/>
            <a:ext cx="3873354" cy="3842382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424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4804344-F108-3895-0477-B612807871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4" name="object 39">
            <a:extLst>
              <a:ext uri="{FF2B5EF4-FFF2-40B4-BE49-F238E27FC236}">
                <a16:creationId xmlns:a16="http://schemas.microsoft.com/office/drawing/2014/main" id="{E9A4AF96-61DA-49F1-3628-809143A00722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81EA2A2-F215-7170-13C4-E697203A86F1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39126E8C-273A-BC25-C54A-0ADFD5430B1E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D7AB908D-1915-8A5C-B63E-67D692CB407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44275518-07B7-795D-4826-AA8C6DDE8DF0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object 7">
            <a:extLst>
              <a:ext uri="{FF2B5EF4-FFF2-40B4-BE49-F238E27FC236}">
                <a16:creationId xmlns:a16="http://schemas.microsoft.com/office/drawing/2014/main" id="{A04A7503-F989-1FAF-4B28-C2B85EE3768A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40534758-D908-D69D-B84C-F8F3D075D94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E675CE4F-84F6-98BA-39BD-7D007FFAB52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09433604-90D4-8C6A-ECB9-B9B146621EF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438E4D7A-0B2E-852A-2D99-D630BA75C08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A1FAB02B-B453-9AC4-473A-056B5EF7060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68896506-1D01-FCC2-597F-016BCC4C620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16" name="object 15">
            <a:extLst>
              <a:ext uri="{FF2B5EF4-FFF2-40B4-BE49-F238E27FC236}">
                <a16:creationId xmlns:a16="http://schemas.microsoft.com/office/drawing/2014/main" id="{A3A6FF8B-A3C3-59CF-D65B-E09E606977CB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4EAFDACF-F0D3-0478-6B9C-D1BDFE376C8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91F0BAE2-3243-6A7B-D07A-A377EF90B4E2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2B95DCE6-42CB-0CCB-B001-7CD2F1CBA62A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0CF6379A-D382-9B50-FCC8-242A1898C840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FFD87B4A-FF01-BE7F-25DB-B193DF3E946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4478364C-1571-CCAE-6502-7C9711D562B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03B090D1-A3EE-F723-4580-F77D7DCB748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8BAFCD6B-D229-9EB9-A013-81E75A2F8A8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6A6FE304-55DD-067D-01D4-4F1966EEBA46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78DFB6F4-23E4-99D4-F7E6-23A5B4C618B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64C760E3-6038-FBF8-5FF1-1E6C18C60E13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28" name="object 28">
            <a:extLst>
              <a:ext uri="{FF2B5EF4-FFF2-40B4-BE49-F238E27FC236}">
                <a16:creationId xmlns:a16="http://schemas.microsoft.com/office/drawing/2014/main" id="{10FF9E28-F189-BA9F-2720-4D4694CCA005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C1BDA105-128F-0C43-1899-C73E35AFC4E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AECFE6E5-245A-A27F-AAA7-DEA3C2C9EAE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26435F16-99CE-5C70-285A-B52664FF20EA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FFEF835F-C64F-4882-BD7D-42267D9BE1DB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2981544C-AC93-D425-72E9-FE6516646A5D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BEE2BF45-4123-A8EA-2D03-990E27C946BE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EF95F0D9-D168-FA9D-6423-DF0D261B3890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4D3D6C28-D3D1-A200-590E-450507E6EF92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E8E710D9-2F29-06D7-199C-B10B23E97D7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sp>
        <p:nvSpPr>
          <p:cNvPr id="38" name="object 38">
            <a:extLst>
              <a:ext uri="{FF2B5EF4-FFF2-40B4-BE49-F238E27FC236}">
                <a16:creationId xmlns:a16="http://schemas.microsoft.com/office/drawing/2014/main" id="{994BB91A-1890-C0A3-0A05-5FD3363DAD63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8256947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Consequences of PFAS Waste</a:t>
            </a:r>
            <a:endParaRPr kumimoji="0" lang="en-US" sz="3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Condensed"/>
              <a:ea typeface="+mj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28EE273-E904-4A3F-FD11-02EE881416F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2084" y="1600970"/>
            <a:ext cx="5800725" cy="441442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C3D94DB5-337D-0BF6-3FBD-C5917A824893}"/>
              </a:ext>
            </a:extLst>
          </p:cNvPr>
          <p:cNvSpPr txBox="1"/>
          <p:nvPr/>
        </p:nvSpPr>
        <p:spPr>
          <a:xfrm>
            <a:off x="6434929" y="1392138"/>
            <a:ext cx="568087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ผลกระทบของของเสีย </a:t>
            </a:r>
            <a:r>
              <a:rPr lang="en-US" sz="2800" b="1" dirty="0"/>
              <a:t>PFAS</a:t>
            </a:r>
          </a:p>
          <a:p>
            <a:pPr>
              <a:buNone/>
            </a:pPr>
            <a:r>
              <a:rPr lang="th-TH" sz="2800" b="1" dirty="0"/>
              <a:t>ต่อมนุษย์: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ระบบภูมิคุ้มกันอ่อนแอลง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เปลี่ยนแปลงค่าของเอนไซม์ตับ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เสี่ยงมะเร็งไตและลูกอัณฑะ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เสี่ยงความดันโลหิตสูงหรือภาวะแทรกซ้อนระหว่างตั้งครรภ์</a:t>
            </a:r>
          </a:p>
          <a:p>
            <a:pPr>
              <a:buNone/>
            </a:pPr>
            <a:r>
              <a:rPr lang="th-TH" sz="2800" b="1" dirty="0"/>
              <a:t>ต่อธรรมชาติ: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ดินสามารถปนเปื้อนและแพร่สารต่อ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อากาศ: </a:t>
            </a:r>
            <a:r>
              <a:rPr lang="en-US" sz="2800" dirty="0"/>
              <a:t>PFAS </a:t>
            </a:r>
            <a:r>
              <a:rPr lang="th-TH" sz="2800" dirty="0"/>
              <a:t>ฟุ้งกระจายเป็นไอหรือฝุ่น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สัตว์น้ำและสัตว์ป่า: </a:t>
            </a:r>
            <a:r>
              <a:rPr lang="en-US" sz="2800" dirty="0"/>
              <a:t>PFAS </a:t>
            </a:r>
            <a:r>
              <a:rPr lang="th-TH" sz="2800" dirty="0"/>
              <a:t>สะสมในสิ่งมีชีวิตและถูกส่งต่อในห่วงโซ่อาหาร</a:t>
            </a:r>
          </a:p>
        </p:txBody>
      </p:sp>
    </p:spTree>
    <p:extLst>
      <p:ext uri="{BB962C8B-B14F-4D97-AF65-F5344CB8AC3E}">
        <p14:creationId xmlns:p14="http://schemas.microsoft.com/office/powerpoint/2010/main" val="394967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4A05A-81C8-38DA-4621-3E9B9A2B6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642B7A71-8E29-7670-A810-EDC52D9576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4" name="object 39">
            <a:extLst>
              <a:ext uri="{FF2B5EF4-FFF2-40B4-BE49-F238E27FC236}">
                <a16:creationId xmlns:a16="http://schemas.microsoft.com/office/drawing/2014/main" id="{86EAEDE3-667E-02BA-14ED-42D92282DD03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43AE6F96-E9CC-5379-EB12-CD5341B3F3B2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A2EF9095-7482-EEC4-3A69-9D34497F18B6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70C7BCE6-95AD-A7C8-4C50-BE77C3045FF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13ADA076-2B9F-768D-11BC-19955A21FC2B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object 7">
            <a:extLst>
              <a:ext uri="{FF2B5EF4-FFF2-40B4-BE49-F238E27FC236}">
                <a16:creationId xmlns:a16="http://schemas.microsoft.com/office/drawing/2014/main" id="{518AA2B9-7B8A-BCEF-66C0-669E8A1B88D1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A4A0467C-BE25-AF5B-77D0-5F537B46CA7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F2F547F1-957E-1E4D-0E98-655346FDC10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3CAAD046-B282-E80D-316D-6EB767796A9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31541CEA-C7E9-BC56-80FA-8E25EA5BF75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6C5B1C9E-068D-CF57-4923-5C66AB3B170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FEC9C5FB-80AF-371F-716D-400D7554D93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16" name="object 15">
            <a:extLst>
              <a:ext uri="{FF2B5EF4-FFF2-40B4-BE49-F238E27FC236}">
                <a16:creationId xmlns:a16="http://schemas.microsoft.com/office/drawing/2014/main" id="{D65EDE85-F893-14DB-F5AC-B78964EF41E5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A9F316CA-DD8A-B9A9-9EC6-E4CDC4D37E7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21F11B1D-BDB3-BBC4-0410-B9163A427F4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B4520FED-763F-492F-91C6-374C88418BD4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9B99179F-CB60-6B1D-581E-55405349D88A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F31DDF17-5A19-37E3-CCD5-9E3F1FA9940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B495559B-7551-ED69-62CA-B3C42DBE493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B2D82E13-8736-968C-88A3-3DDDFCD5755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D0851C03-F5D0-B2F9-74B4-31ACACD8D59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5A7BCC13-D19E-648D-3376-6279FF450D7C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51EBBC3A-1767-13AE-70D1-24DD3F96451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31D26D91-1D43-C34F-F69C-A7266A4F7C2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28" name="object 28">
            <a:extLst>
              <a:ext uri="{FF2B5EF4-FFF2-40B4-BE49-F238E27FC236}">
                <a16:creationId xmlns:a16="http://schemas.microsoft.com/office/drawing/2014/main" id="{CDDD26F1-01D5-12F4-D044-B6D29AA2C93B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138E9D42-0BC6-9DE4-FEEA-2875FDCA60A6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36A44BCC-0C78-4DB0-61C9-46F2DD8799CF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EF371B45-C883-DEB7-FE3B-117629983B54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37C84FD2-1E8B-A327-7A0E-3ED7E1A9B6A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AFC65CCF-E140-5C32-DEA8-1B87BB1067D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F2FFEA9A-6A64-2D27-A1D0-10D1E1739A43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D8880612-1E7F-1D9C-4BD9-0BD3009BDD74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5B45F66A-BE6B-94D0-8331-C1D1CC490FD6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54534710-12A4-A49D-3A37-DFDD07475AA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sp>
        <p:nvSpPr>
          <p:cNvPr id="38" name="object 38">
            <a:extLst>
              <a:ext uri="{FF2B5EF4-FFF2-40B4-BE49-F238E27FC236}">
                <a16:creationId xmlns:a16="http://schemas.microsoft.com/office/drawing/2014/main" id="{C828DB56-166F-1CD7-658E-3B04B3CF6D81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8256947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Application to Industry sectors</a:t>
            </a:r>
            <a:endParaRPr kumimoji="0" lang="en-US" sz="3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Condensed"/>
              <a:ea typeface="+mj-ea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E119B8F-566E-03CF-3E59-124C1A1915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3299" y="3464560"/>
            <a:ext cx="10239375" cy="263842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0244D54-0DCB-1E18-E76E-0489427D0773}"/>
              </a:ext>
            </a:extLst>
          </p:cNvPr>
          <p:cNvSpPr txBox="1"/>
          <p:nvPr/>
        </p:nvSpPr>
        <p:spPr>
          <a:xfrm>
            <a:off x="909269" y="1569268"/>
            <a:ext cx="1037340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การใช้งานในภาคอุตสาหกรรมแนวทางที่ดีที่สุดสำหรับ: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รถดับเพลิง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ถังดับเพลิง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ระบบสปริงเกลอร์</a:t>
            </a:r>
          </a:p>
        </p:txBody>
      </p:sp>
    </p:spTree>
    <p:extLst>
      <p:ext uri="{BB962C8B-B14F-4D97-AF65-F5344CB8AC3E}">
        <p14:creationId xmlns:p14="http://schemas.microsoft.com/office/powerpoint/2010/main" val="11224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39FAE-B9B4-C651-5B5A-F50007B5D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8">
            <a:extLst>
              <a:ext uri="{FF2B5EF4-FFF2-40B4-BE49-F238E27FC236}">
                <a16:creationId xmlns:a16="http://schemas.microsoft.com/office/drawing/2014/main" id="{FB750B95-6B94-B9DE-8253-4F9EA58113FD}"/>
              </a:ext>
            </a:extLst>
          </p:cNvPr>
          <p:cNvSpPr txBox="1">
            <a:spLocks/>
          </p:cNvSpPr>
          <p:nvPr/>
        </p:nvSpPr>
        <p:spPr>
          <a:xfrm>
            <a:off x="2667000" y="533400"/>
            <a:ext cx="93854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Condensed"/>
                <a:ea typeface="+mj-ea"/>
              </a:rPr>
              <a:t>Decontamination PFAS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F04CA-9E62-BE59-1EE0-6838A951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905000"/>
            <a:ext cx="8782050" cy="4387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5658EB-39F9-FDBC-4DEB-2ED7320593BD}"/>
              </a:ext>
            </a:extLst>
          </p:cNvPr>
          <p:cNvSpPr txBox="1"/>
          <p:nvPr/>
        </p:nvSpPr>
        <p:spPr>
          <a:xfrm>
            <a:off x="9144000" y="1905000"/>
            <a:ext cx="30480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การล้าง </a:t>
            </a:r>
            <a:r>
              <a:rPr lang="en-US" sz="2800" b="1" dirty="0"/>
              <a:t>PFAS</a:t>
            </a:r>
          </a:p>
          <a:p>
            <a:pPr>
              <a:buNone/>
            </a:pPr>
            <a:r>
              <a:rPr lang="th-TH" sz="2800" b="1" dirty="0"/>
              <a:t>ระบบขนาดเล็ก/ปนเปื้อนต่ำ:</a:t>
            </a:r>
            <a:endParaRPr lang="th-TH" sz="2800" dirty="0"/>
          </a:p>
          <a:p>
            <a:pPr>
              <a:buFont typeface="+mj-lt"/>
              <a:buAutoNum type="arabicPeriod"/>
            </a:pPr>
            <a:r>
              <a:rPr lang="th-TH" sz="2800" dirty="0"/>
              <a:t>ล้างด้วยน้ำ</a:t>
            </a:r>
          </a:p>
          <a:p>
            <a:pPr>
              <a:buNone/>
            </a:pPr>
            <a:r>
              <a:rPr lang="th-TH" sz="2800" b="1" dirty="0"/>
              <a:t>ระบบขนาดใหญ่/ปนเปื้อนสูง:</a:t>
            </a:r>
            <a:br>
              <a:rPr lang="th-TH" sz="2800" dirty="0"/>
            </a:br>
            <a:r>
              <a:rPr lang="th-TH" sz="2800" dirty="0"/>
              <a:t>2. ล้างด้วยสารเคมีเฉพาะทาง</a:t>
            </a:r>
          </a:p>
        </p:txBody>
      </p:sp>
    </p:spTree>
    <p:extLst>
      <p:ext uri="{BB962C8B-B14F-4D97-AF65-F5344CB8AC3E}">
        <p14:creationId xmlns:p14="http://schemas.microsoft.com/office/powerpoint/2010/main" val="756016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6ADC9-3D0B-BA12-080D-5C91649DD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8">
            <a:extLst>
              <a:ext uri="{FF2B5EF4-FFF2-40B4-BE49-F238E27FC236}">
                <a16:creationId xmlns:a16="http://schemas.microsoft.com/office/drawing/2014/main" id="{AE8DEC1E-9CC8-6A32-5440-C102F286C287}"/>
              </a:ext>
            </a:extLst>
          </p:cNvPr>
          <p:cNvSpPr txBox="1">
            <a:spLocks/>
          </p:cNvSpPr>
          <p:nvPr/>
        </p:nvSpPr>
        <p:spPr>
          <a:xfrm>
            <a:off x="2667000" y="533400"/>
            <a:ext cx="93854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Condensed"/>
                <a:ea typeface="+mj-ea"/>
              </a:rPr>
              <a:t>Lab Foam Testing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38AA7-4690-72D7-66A4-9BB319F0DF99}"/>
              </a:ext>
            </a:extLst>
          </p:cNvPr>
          <p:cNvSpPr>
            <a:spLocks noGrp="1"/>
          </p:cNvSpPr>
          <p:nvPr/>
        </p:nvSpPr>
        <p:spPr>
          <a:xfrm>
            <a:off x="660459" y="1749309"/>
            <a:ext cx="6273741" cy="4438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FFC9-A48D-C928-861A-3E7C70A59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1981200"/>
            <a:ext cx="2943225" cy="257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B3C3BA-6EC6-4144-EDD3-585980ECF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645" y="4121175"/>
            <a:ext cx="3632955" cy="19087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1BE68B-B7B0-56EF-BBBE-D321671F9FB8}"/>
              </a:ext>
            </a:extLst>
          </p:cNvPr>
          <p:cNvSpPr txBox="1"/>
          <p:nvPr/>
        </p:nvSpPr>
        <p:spPr>
          <a:xfrm>
            <a:off x="749329" y="1807771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สะอาดแค่ไหนจึงถือว่าเพียงพอ?</a:t>
            </a:r>
          </a:p>
          <a:p>
            <a:pPr>
              <a:buNone/>
            </a:pPr>
            <a:r>
              <a:rPr lang="th-TH" sz="2800" dirty="0"/>
              <a:t>ส่งตัวอย่างไปยังห้องแล็บที่ได้รับการรับรองโดยบุคคลที่สาม</a:t>
            </a:r>
            <a:br>
              <a:rPr lang="th-TH" sz="2800" dirty="0"/>
            </a:br>
            <a:r>
              <a:rPr lang="th-TH" sz="2800" dirty="0"/>
              <a:t>พารามิเตอร์ที่ตรวจวัด: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PFOA, PFOS, </a:t>
            </a:r>
            <a:r>
              <a:rPr lang="en-US" sz="2800" dirty="0" err="1"/>
              <a:t>PFHxS</a:t>
            </a:r>
            <a:br>
              <a:rPr lang="en-US" sz="2800" dirty="0"/>
            </a:br>
            <a:r>
              <a:rPr lang="th-TH" sz="2800" b="1" dirty="0"/>
              <a:t>เกณฑ์การยอมรับ: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PFOA &lt; 25 ppb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PFOS &lt; 10 ppm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/>
              <a:t>PFHxS</a:t>
            </a:r>
            <a:r>
              <a:rPr lang="en-US" sz="2800" dirty="0"/>
              <a:t> &lt; 25 ppb</a:t>
            </a:r>
          </a:p>
        </p:txBody>
      </p:sp>
    </p:spTree>
    <p:extLst>
      <p:ext uri="{BB962C8B-B14F-4D97-AF65-F5344CB8AC3E}">
        <p14:creationId xmlns:p14="http://schemas.microsoft.com/office/powerpoint/2010/main" val="2180021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D1B1F-5764-B3C1-87A3-5BF2F0AF7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8">
            <a:extLst>
              <a:ext uri="{FF2B5EF4-FFF2-40B4-BE49-F238E27FC236}">
                <a16:creationId xmlns:a16="http://schemas.microsoft.com/office/drawing/2014/main" id="{75752519-3545-3FF3-B94E-3DA2B3CF74BB}"/>
              </a:ext>
            </a:extLst>
          </p:cNvPr>
          <p:cNvSpPr txBox="1">
            <a:spLocks/>
          </p:cNvSpPr>
          <p:nvPr/>
        </p:nvSpPr>
        <p:spPr>
          <a:xfrm>
            <a:off x="2667000" y="533400"/>
            <a:ext cx="93854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Condensed"/>
                <a:ea typeface="+mj-ea"/>
              </a:rPr>
              <a:t>Waste Disposal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B061BE-F788-7FDB-7D1F-A0D924A27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839" y="2362200"/>
            <a:ext cx="2914651" cy="1681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E9E4C-107C-24B3-09B1-5FE10295C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495800"/>
            <a:ext cx="291465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4C1FC-7793-3D79-56EA-F2F928952A39}"/>
              </a:ext>
            </a:extLst>
          </p:cNvPr>
          <p:cNvSpPr txBox="1"/>
          <p:nvPr/>
        </p:nvSpPr>
        <p:spPr>
          <a:xfrm>
            <a:off x="929640" y="2362200"/>
            <a:ext cx="6096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3200" b="1" dirty="0"/>
              <a:t>วิธีจัดการของเสียที่มี </a:t>
            </a:r>
            <a:r>
              <a:rPr lang="en-US" sz="3200" b="1" dirty="0"/>
              <a:t>PFAS:</a:t>
            </a:r>
            <a:br>
              <a:rPr lang="en-US" sz="3200" dirty="0"/>
            </a:br>
            <a:endParaRPr lang="en-US" sz="3200" dirty="0"/>
          </a:p>
          <a:p>
            <a:pPr>
              <a:buNone/>
            </a:pPr>
            <a:r>
              <a:rPr lang="th-TH" sz="3200" b="1" dirty="0"/>
              <a:t>ทางเลือกที่ 1:</a:t>
            </a:r>
            <a:endParaRPr lang="th-TH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3200" dirty="0"/>
              <a:t>ร่วมเผาในเตาเผาปูนซีเมนต์ที่อุณหภูมิ 1,400°</a:t>
            </a:r>
            <a:r>
              <a:rPr lang="en-US" sz="3200" dirty="0"/>
              <a:t>C</a:t>
            </a:r>
            <a:br>
              <a:rPr lang="en-US" sz="3200" dirty="0"/>
            </a:br>
            <a:endParaRPr lang="en-US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3200" b="1" dirty="0"/>
              <a:t>ทางเลือกที่ 2:</a:t>
            </a:r>
            <a:endParaRPr lang="th-TH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3200" dirty="0"/>
              <a:t>ใช้ระบบกรองเพื่อบำบัดน้ำให้ได้มาตรฐาน</a:t>
            </a:r>
          </a:p>
        </p:txBody>
      </p:sp>
    </p:spTree>
    <p:extLst>
      <p:ext uri="{BB962C8B-B14F-4D97-AF65-F5344CB8AC3E}">
        <p14:creationId xmlns:p14="http://schemas.microsoft.com/office/powerpoint/2010/main" val="350149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DC1D0-0202-7502-7EB8-3C727344D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337F962B-9E12-B44E-6BDE-3FF395096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4" name="object 39">
            <a:extLst>
              <a:ext uri="{FF2B5EF4-FFF2-40B4-BE49-F238E27FC236}">
                <a16:creationId xmlns:a16="http://schemas.microsoft.com/office/drawing/2014/main" id="{89721DDE-231A-657B-6A05-799CE19A3B0A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EA48A43-EF61-F511-19CE-513F174E7309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F33EBEDB-A721-5932-17D6-8CE5311E5A9C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D9B5887C-610C-9243-2D76-0370E4A17E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44673A74-E6B8-B21A-72DF-D473183DBB61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object 7">
            <a:extLst>
              <a:ext uri="{FF2B5EF4-FFF2-40B4-BE49-F238E27FC236}">
                <a16:creationId xmlns:a16="http://schemas.microsoft.com/office/drawing/2014/main" id="{0E62A759-B73A-0051-AB09-77A218B9A7B4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6B6838A3-737A-254D-E108-0EF2D6FCF1D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B759F8BC-D433-8A98-9EF2-2B498CA0F49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24521DBA-2539-C045-37F4-BC35278C862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E8998B49-87A0-AB27-F221-A6253354B76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5172790C-0B93-B0C3-438D-675FD301062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4401CEF0-0582-D739-3972-B4E457A31131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16" name="object 15">
            <a:extLst>
              <a:ext uri="{FF2B5EF4-FFF2-40B4-BE49-F238E27FC236}">
                <a16:creationId xmlns:a16="http://schemas.microsoft.com/office/drawing/2014/main" id="{91D78A85-FE34-7608-1EF8-520E595B60CC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1D7357BD-7C41-D48A-E2DD-5A445694B2E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7F30D7DB-D0C1-1079-13D2-EFD69560C47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9C235EA3-975E-BE8E-4B11-545FDA7C56B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65F9AB29-6DD7-8132-E57F-DB36F2EB5C9A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B843B2CF-43F5-968D-8AA8-B4E9114053D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A547F1EA-BA43-A28F-70C9-FB6A7373CA7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3B092A0E-7340-4B0A-19A5-D2836A3D985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DA609A8F-7A2E-C7A8-BC11-5FA84AF7138B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BA1D493B-0179-DD12-E6A9-0DCA32B6CBDF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3BFBA7A9-D2E7-DD2F-C6CC-1C4F49074AC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9B6CAC9E-3F62-6AFC-006B-A33E7A987E85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28" name="object 28">
            <a:extLst>
              <a:ext uri="{FF2B5EF4-FFF2-40B4-BE49-F238E27FC236}">
                <a16:creationId xmlns:a16="http://schemas.microsoft.com/office/drawing/2014/main" id="{DC375E43-4CB8-892A-A3B2-7C02B90988DE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5F47E986-D3C6-2E45-3BE0-8786A1AAAF38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5822D9C9-7A3F-7E4D-8274-DCA9350AB945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870C2345-B8C4-1689-AE86-EFB8974DD5F3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F263DF57-561E-7CDB-BC18-31B84F4C4375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3EB645E4-8ED1-F14F-8F14-D0E848529073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C93D54CC-E3A0-B677-7E94-230801B83580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08A93D88-AF9D-9FF9-9256-022F4113F144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A30FEBD8-014D-5061-3115-5477EDF9257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31F9CF97-B56C-429B-2085-F0FE69144B01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sp>
        <p:nvSpPr>
          <p:cNvPr id="38" name="object 38">
            <a:extLst>
              <a:ext uri="{FF2B5EF4-FFF2-40B4-BE49-F238E27FC236}">
                <a16:creationId xmlns:a16="http://schemas.microsoft.com/office/drawing/2014/main" id="{02BF2E4D-A000-0541-DDC4-0CB6B284398C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93854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ysClr val="windowText" lastClr="000000"/>
                </a:solidFill>
              </a:rPr>
              <a:t>Sanitation Fire Extinguishers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Condensed"/>
              <a:ea typeface="+mj-ea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4165970-AA76-A8D2-111E-505C4F25E43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24400" y="1600200"/>
            <a:ext cx="7086600" cy="25894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4F9664D-2EDC-FA19-98BB-71B741BB07F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34560" y="4343400"/>
            <a:ext cx="7076440" cy="1872168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29C896D-573B-7E4F-42A5-907FF1304EDB}"/>
              </a:ext>
            </a:extLst>
          </p:cNvPr>
          <p:cNvSpPr txBox="1"/>
          <p:nvPr/>
        </p:nvSpPr>
        <p:spPr>
          <a:xfrm>
            <a:off x="627875" y="1771532"/>
            <a:ext cx="37338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การล้างถังดับเพลิง</a:t>
            </a:r>
          </a:p>
          <a:p>
            <a:pPr>
              <a:buNone/>
            </a:pPr>
            <a:r>
              <a:rPr lang="th-TH" sz="2800" b="1" dirty="0"/>
              <a:t>ข้อมูล: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ปริมาณ: 6 ลิตร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อายุการใช้งาน: 16 ปี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สารเคมี: ปนเปื้อน </a:t>
            </a:r>
            <a:r>
              <a:rPr lang="en-US" sz="2800" dirty="0"/>
              <a:t>PFOS</a:t>
            </a:r>
          </a:p>
        </p:txBody>
      </p:sp>
    </p:spTree>
    <p:extLst>
      <p:ext uri="{BB962C8B-B14F-4D97-AF65-F5344CB8AC3E}">
        <p14:creationId xmlns:p14="http://schemas.microsoft.com/office/powerpoint/2010/main" val="131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A12D1-D271-8F24-F5E3-52BB74B3A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2FB114AB-3A4C-6AB9-5ACA-8A0DF57EA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4" name="object 39">
            <a:extLst>
              <a:ext uri="{FF2B5EF4-FFF2-40B4-BE49-F238E27FC236}">
                <a16:creationId xmlns:a16="http://schemas.microsoft.com/office/drawing/2014/main" id="{DFD6C72C-2A4D-6745-6212-46BE20043B25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951A18BC-2A75-C475-B131-A2833CE33FC3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91BCE855-5771-D2FC-290F-6D52DBEFA325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03DFA280-2FE4-A285-AE87-55030DB4760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99E8D41E-6B9C-50B8-4F02-BCD6DA77E3BC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object 7">
            <a:extLst>
              <a:ext uri="{FF2B5EF4-FFF2-40B4-BE49-F238E27FC236}">
                <a16:creationId xmlns:a16="http://schemas.microsoft.com/office/drawing/2014/main" id="{756D9639-E250-EB9D-A49D-7E434D8CA2D4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E0BEA032-7809-ABF2-B37F-F8EBC8C8652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36C89704-D25A-1778-EF85-12217910AA9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B9A1A9CE-5873-520C-4134-4DED7881A63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7DA89D50-278C-8614-CD55-7A1A51FC21F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3A5E31CF-08A3-19D5-EC76-74C872AF01C5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6AE8CE00-60E3-C580-CF14-5D6038ECC30E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16" name="object 15">
            <a:extLst>
              <a:ext uri="{FF2B5EF4-FFF2-40B4-BE49-F238E27FC236}">
                <a16:creationId xmlns:a16="http://schemas.microsoft.com/office/drawing/2014/main" id="{2805BFAB-2AA0-5FE9-DBB1-8628E2704392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07023447-E54E-9941-2B12-0B39BE78DF4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83AB3E2A-03A4-8FD4-65AE-0D2BA8EE7D3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F3DDE19B-E7B0-9EBA-D9C8-6C050ED62DB8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2B938A37-DB24-C762-D7A0-C16B15903DA0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E3F72EA2-B2C4-CD20-EF6C-063B239800FA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3A5D4690-CFE3-A772-BBE2-AEEECBE3CCF0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2E00E292-66D6-943F-8F8F-4F969304F4B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B0FC2470-F28F-C551-17E7-20C966604899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A6496068-15E8-2875-59D2-51BA9A2C5878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AE75D242-8EA7-07FF-3E0D-C3936AA31FC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3535D85D-C7C5-AD02-4BD2-393152D7795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28" name="object 28">
            <a:extLst>
              <a:ext uri="{FF2B5EF4-FFF2-40B4-BE49-F238E27FC236}">
                <a16:creationId xmlns:a16="http://schemas.microsoft.com/office/drawing/2014/main" id="{ACFDF45E-61BE-13CC-54F8-E90DEC00351C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610EFA60-D922-D954-1082-C3CFC750BE8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7C0BAF39-9D5B-B762-C488-4ACF8A7F493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44BD2317-A076-0A5F-2F30-FB939B642F61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27AB5179-D6AE-8FE0-2EB6-B1FD7340AFA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53153143-0A2B-753F-BFEF-3A5B19BC98C0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E8B03444-1645-0A3F-7D2C-57801A55BC71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ECCCAB04-9D60-7FF6-F845-218D5B260FC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3FFEA252-A14B-3B57-8E69-9E34A364CF5B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FF373318-9412-D7DC-D6A2-DC07D388C68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sp>
        <p:nvSpPr>
          <p:cNvPr id="38" name="object 38">
            <a:extLst>
              <a:ext uri="{FF2B5EF4-FFF2-40B4-BE49-F238E27FC236}">
                <a16:creationId xmlns:a16="http://schemas.microsoft.com/office/drawing/2014/main" id="{D2344067-16C1-C12C-365B-EC9A9B2AB53D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93854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ysClr val="windowText" lastClr="000000"/>
                </a:solidFill>
              </a:rPr>
              <a:t>Sanitation Industrial facility system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Condensed"/>
              <a:ea typeface="+mj-ea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5E72D97-BC0F-F932-4A27-F9CE8B9D4CB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876800" y="1901287"/>
            <a:ext cx="6324600" cy="232019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6770D6C-FDDC-99AB-F22C-DFCF81FEFD88}"/>
              </a:ext>
            </a:extLst>
          </p:cNvPr>
          <p:cNvSpPr txBox="1"/>
          <p:nvPr/>
        </p:nvSpPr>
        <p:spPr>
          <a:xfrm>
            <a:off x="597463" y="1828935"/>
            <a:ext cx="611124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การล้างระบบโรงงานอุตสาหกรรม</a:t>
            </a:r>
          </a:p>
          <a:p>
            <a:pPr>
              <a:buNone/>
            </a:pPr>
            <a:r>
              <a:rPr lang="th-TH" sz="2800" b="1" dirty="0"/>
              <a:t>ข้อมูล: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อุปกรณ์: ถัง ท่อ สปริงเกลอร์</a:t>
            </a:r>
            <a:endParaRPr lang="en-US" sz="2800" dirty="0"/>
          </a:p>
          <a:p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อายุระบบ: มากกว่า 30 ปี</a:t>
            </a:r>
            <a:endParaRPr lang="en-US" sz="2800" dirty="0"/>
          </a:p>
          <a:p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สารเคมี: ไม่มีการทดสอบเบื้องต้น </a:t>
            </a:r>
            <a:endParaRPr lang="en-US" sz="2800" dirty="0"/>
          </a:p>
          <a:p>
            <a:r>
              <a:rPr lang="th-TH" sz="2800" dirty="0"/>
              <a:t>แต่ลูกค้ามั่นใจว่าปนเปื้อน </a:t>
            </a:r>
            <a:r>
              <a:rPr lang="en-US" sz="2800" dirty="0"/>
              <a:t>PFOS </a:t>
            </a:r>
          </a:p>
          <a:p>
            <a:r>
              <a:rPr lang="th-TH" sz="2800" dirty="0"/>
              <a:t>ในระดับสูง</a:t>
            </a:r>
          </a:p>
        </p:txBody>
      </p:sp>
    </p:spTree>
    <p:extLst>
      <p:ext uri="{BB962C8B-B14F-4D97-AF65-F5344CB8AC3E}">
        <p14:creationId xmlns:p14="http://schemas.microsoft.com/office/powerpoint/2010/main" val="331990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E82662-D907-0631-631D-004DF0F57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AC79131A-76C0-961D-A225-82CAABB58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4" name="object 39">
            <a:extLst>
              <a:ext uri="{FF2B5EF4-FFF2-40B4-BE49-F238E27FC236}">
                <a16:creationId xmlns:a16="http://schemas.microsoft.com/office/drawing/2014/main" id="{C8C0B754-E149-09C1-26F6-A4EEE586FD92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D463315E-C164-E08A-749D-BF02EBB6A06F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5573D3E9-15E4-B19D-44F3-FFDF0C278702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EABB65E9-3464-7C25-A9E0-CF6A76F5653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9D9545C9-FD31-48F7-648A-53C4C29DE9EB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object 7">
            <a:extLst>
              <a:ext uri="{FF2B5EF4-FFF2-40B4-BE49-F238E27FC236}">
                <a16:creationId xmlns:a16="http://schemas.microsoft.com/office/drawing/2014/main" id="{FEE5453E-85DA-1854-09EE-6B1B5CFEE507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0" name="object 8">
              <a:extLst>
                <a:ext uri="{FF2B5EF4-FFF2-40B4-BE49-F238E27FC236}">
                  <a16:creationId xmlns:a16="http://schemas.microsoft.com/office/drawing/2014/main" id="{93F6DEDE-5BA2-7723-1EF2-23CFCAEA7CF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14B3FB35-AE44-474B-32A9-43952DE7D5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2" name="object 10">
              <a:extLst>
                <a:ext uri="{FF2B5EF4-FFF2-40B4-BE49-F238E27FC236}">
                  <a16:creationId xmlns:a16="http://schemas.microsoft.com/office/drawing/2014/main" id="{D693FD79-9420-9486-20A7-79E1EF485B3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F3AA4CB7-E677-B795-72D7-B21A273B701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4" name="object 12">
              <a:extLst>
                <a:ext uri="{FF2B5EF4-FFF2-40B4-BE49-F238E27FC236}">
                  <a16:creationId xmlns:a16="http://schemas.microsoft.com/office/drawing/2014/main" id="{273E6B75-C0AB-DFB2-D829-256B63E8D4DB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FB803B84-E8B8-5CC9-46BE-2803EAD35FB0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16" name="object 15">
            <a:extLst>
              <a:ext uri="{FF2B5EF4-FFF2-40B4-BE49-F238E27FC236}">
                <a16:creationId xmlns:a16="http://schemas.microsoft.com/office/drawing/2014/main" id="{17A83A01-6174-8291-31B4-BEA12ADF01B2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4B98994C-3755-E371-98E5-0327BEA96BD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5EC5C1A5-F42E-CD72-C4C8-9021E845AA04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19" name="object 18">
              <a:extLst>
                <a:ext uri="{FF2B5EF4-FFF2-40B4-BE49-F238E27FC236}">
                  <a16:creationId xmlns:a16="http://schemas.microsoft.com/office/drawing/2014/main" id="{8D62523A-DA7A-9C30-DF04-2AB968447F8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655852E1-95AE-01D3-5F62-520155270559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object 20">
              <a:extLst>
                <a:ext uri="{FF2B5EF4-FFF2-40B4-BE49-F238E27FC236}">
                  <a16:creationId xmlns:a16="http://schemas.microsoft.com/office/drawing/2014/main" id="{3A73EA31-322D-23C4-829D-C759CFB8ACF4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2" name="object 21">
              <a:extLst>
                <a:ext uri="{FF2B5EF4-FFF2-40B4-BE49-F238E27FC236}">
                  <a16:creationId xmlns:a16="http://schemas.microsoft.com/office/drawing/2014/main" id="{213E18E2-BA7A-C7BA-57FA-45FA423186FA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3" name="object 22">
              <a:extLst>
                <a:ext uri="{FF2B5EF4-FFF2-40B4-BE49-F238E27FC236}">
                  <a16:creationId xmlns:a16="http://schemas.microsoft.com/office/drawing/2014/main" id="{9EA02E71-D3CB-16A5-1FD3-CF817C525E0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4" name="object 23">
              <a:extLst>
                <a:ext uri="{FF2B5EF4-FFF2-40B4-BE49-F238E27FC236}">
                  <a16:creationId xmlns:a16="http://schemas.microsoft.com/office/drawing/2014/main" id="{AD7C7DFB-9442-BD1E-A865-82ED6359F75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25" name="object 24">
              <a:extLst>
                <a:ext uri="{FF2B5EF4-FFF2-40B4-BE49-F238E27FC236}">
                  <a16:creationId xmlns:a16="http://schemas.microsoft.com/office/drawing/2014/main" id="{0A045A9B-48E0-BB01-6A95-7D539F98D803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5">
              <a:extLst>
                <a:ext uri="{FF2B5EF4-FFF2-40B4-BE49-F238E27FC236}">
                  <a16:creationId xmlns:a16="http://schemas.microsoft.com/office/drawing/2014/main" id="{9D2AAA92-00DD-A782-E864-AA8B3A85B05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6">
              <a:extLst>
                <a:ext uri="{FF2B5EF4-FFF2-40B4-BE49-F238E27FC236}">
                  <a16:creationId xmlns:a16="http://schemas.microsoft.com/office/drawing/2014/main" id="{06CCE435-5FF8-1189-1939-14F29F173FC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28" name="object 28">
            <a:extLst>
              <a:ext uri="{FF2B5EF4-FFF2-40B4-BE49-F238E27FC236}">
                <a16:creationId xmlns:a16="http://schemas.microsoft.com/office/drawing/2014/main" id="{7502CBD8-CE2D-61CF-E3D7-1D73FA5DBD50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29" name="object 29">
              <a:extLst>
                <a:ext uri="{FF2B5EF4-FFF2-40B4-BE49-F238E27FC236}">
                  <a16:creationId xmlns:a16="http://schemas.microsoft.com/office/drawing/2014/main" id="{D92E80AF-7476-6E96-8E6B-C7AA181BCE1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0" name="object 30">
              <a:extLst>
                <a:ext uri="{FF2B5EF4-FFF2-40B4-BE49-F238E27FC236}">
                  <a16:creationId xmlns:a16="http://schemas.microsoft.com/office/drawing/2014/main" id="{B89E04E6-CE16-9597-5928-AD0D9F68B9BB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1" name="object 31">
              <a:extLst>
                <a:ext uri="{FF2B5EF4-FFF2-40B4-BE49-F238E27FC236}">
                  <a16:creationId xmlns:a16="http://schemas.microsoft.com/office/drawing/2014/main" id="{A6AD1014-F31D-D1DD-4F17-84BA54009D4E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2" name="object 32">
              <a:extLst>
                <a:ext uri="{FF2B5EF4-FFF2-40B4-BE49-F238E27FC236}">
                  <a16:creationId xmlns:a16="http://schemas.microsoft.com/office/drawing/2014/main" id="{55EDCE76-C5CF-5BD5-A2D8-66AAB92264D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3" name="object 33">
              <a:extLst>
                <a:ext uri="{FF2B5EF4-FFF2-40B4-BE49-F238E27FC236}">
                  <a16:creationId xmlns:a16="http://schemas.microsoft.com/office/drawing/2014/main" id="{F8C020C8-C018-5C96-A4B6-5ECE6953B62B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4" name="object 34">
              <a:extLst>
                <a:ext uri="{FF2B5EF4-FFF2-40B4-BE49-F238E27FC236}">
                  <a16:creationId xmlns:a16="http://schemas.microsoft.com/office/drawing/2014/main" id="{F3E7C9B8-21C7-D05F-8391-1954714C831C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object 35">
              <a:extLst>
                <a:ext uri="{FF2B5EF4-FFF2-40B4-BE49-F238E27FC236}">
                  <a16:creationId xmlns:a16="http://schemas.microsoft.com/office/drawing/2014/main" id="{0FC44C00-B902-DA5B-B71B-D80A100031FB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36" name="object 36">
              <a:extLst>
                <a:ext uri="{FF2B5EF4-FFF2-40B4-BE49-F238E27FC236}">
                  <a16:creationId xmlns:a16="http://schemas.microsoft.com/office/drawing/2014/main" id="{10A40F9D-C0F9-AE3E-0563-F20C7B9EAAB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37" name="object 37">
              <a:extLst>
                <a:ext uri="{FF2B5EF4-FFF2-40B4-BE49-F238E27FC236}">
                  <a16:creationId xmlns:a16="http://schemas.microsoft.com/office/drawing/2014/main" id="{AE0A79FF-AE17-2691-F462-5D7E01E9F6E0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sp>
        <p:nvSpPr>
          <p:cNvPr id="38" name="object 38">
            <a:extLst>
              <a:ext uri="{FF2B5EF4-FFF2-40B4-BE49-F238E27FC236}">
                <a16:creationId xmlns:a16="http://schemas.microsoft.com/office/drawing/2014/main" id="{654EFE73-63BE-3A70-BEEF-9A599F274ED7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938545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ysClr val="windowText" lastClr="000000"/>
                </a:solidFill>
              </a:rPr>
              <a:t>Sanitation Commercial Ferry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Condensed"/>
              <a:ea typeface="+mj-ea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32CD2B9-308E-8942-16B3-AABFFF6A5DD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24400" y="1875887"/>
            <a:ext cx="6858000" cy="3391084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2938484-5ED7-D909-FC1D-DCA82A313E52}"/>
              </a:ext>
            </a:extLst>
          </p:cNvPr>
          <p:cNvSpPr txBox="1"/>
          <p:nvPr/>
        </p:nvSpPr>
        <p:spPr>
          <a:xfrm>
            <a:off x="500700" y="1875887"/>
            <a:ext cx="396526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การล้างระบบเรือเฟอร์รี่พาณิชย์</a:t>
            </a:r>
          </a:p>
          <a:p>
            <a:pPr>
              <a:buNone/>
            </a:pPr>
            <a:r>
              <a:rPr lang="th-TH" sz="2800" b="1" dirty="0"/>
              <a:t>ข้อมูล: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อุปกรณ์: ถัง ท่อ สปริงเกลอร์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อายุ: ประเมินโดยลูกค้า มากกว่า 20 ปี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สารเคมี: ไม่มีการทดสอบเบื้องต้น แต่ลูกค้ามั่นใจว่าปนเปื้อน </a:t>
            </a:r>
            <a:r>
              <a:rPr lang="en-US" sz="2800" dirty="0"/>
              <a:t>PFOS </a:t>
            </a:r>
            <a:r>
              <a:rPr lang="th-TH" sz="2800" dirty="0"/>
              <a:t>ในระดับสูง</a:t>
            </a:r>
          </a:p>
        </p:txBody>
      </p:sp>
    </p:spTree>
    <p:extLst>
      <p:ext uri="{BB962C8B-B14F-4D97-AF65-F5344CB8AC3E}">
        <p14:creationId xmlns:p14="http://schemas.microsoft.com/office/powerpoint/2010/main" val="417942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72381-31AA-9E8A-EADA-80DE66C59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2E548C-9710-B4F2-FFFE-3D67C89E4DD5}"/>
              </a:ext>
            </a:extLst>
          </p:cNvPr>
          <p:cNvSpPr txBox="1">
            <a:spLocks/>
          </p:cNvSpPr>
          <p:nvPr/>
        </p:nvSpPr>
        <p:spPr>
          <a:xfrm>
            <a:off x="2971800" y="3352800"/>
            <a:ext cx="8991600" cy="53993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algn="l" defTabSz="6857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1662" b="1" kern="1200" cap="all" spc="185" baseline="0" dirty="0">
                <a:solidFill>
                  <a:srgbClr val="000000"/>
                </a:solidFill>
                <a:latin typeface="Avenir Black" panose="02000503020000020003" pitchFamily="2" charset="0"/>
                <a:ea typeface="+mn-ea"/>
                <a:cs typeface="Arial Black" panose="020B0604020202020204" pitchFamily="34" charset="0"/>
              </a:defRPr>
            </a:lvl1pPr>
          </a:lstStyle>
          <a:p>
            <a:pPr lvl="0"/>
            <a:r>
              <a:rPr lang="en-US" sz="1800" spc="300" dirty="0"/>
              <a:t>Thank you</a:t>
            </a:r>
            <a:endParaRPr lang="en-US" sz="1400" b="0" dirty="0">
              <a:latin typeface="Avenir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4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69650527-C350-425E-BDCE-72DEF0C0A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8" name="object 39">
            <a:extLst>
              <a:ext uri="{FF2B5EF4-FFF2-40B4-BE49-F238E27FC236}">
                <a16:creationId xmlns:a16="http://schemas.microsoft.com/office/drawing/2014/main" id="{91389750-BF32-4EB9-B9F7-C8AACFBABB6A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8A8C4DB-EB58-4429-AEB9-57D9FCFF6205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A2D6F8A2-BEEB-4750-88D4-5BAE9AAA7C3F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E6AB167B-DE4A-486B-99A9-5AF099F19E3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F9E91438-02B9-4EAC-B7FD-F7CFF4758CD3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76EDCD84-05CC-494C-9AED-EEF7E46CD6DE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BBAE6D7-DE44-4C28-9935-B2F3E0F37E7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AB2DF895-0566-43E8-89F5-3925797D02A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7" name="object 10">
              <a:extLst>
                <a:ext uri="{FF2B5EF4-FFF2-40B4-BE49-F238E27FC236}">
                  <a16:creationId xmlns:a16="http://schemas.microsoft.com/office/drawing/2014/main" id="{ADD4B53A-99CF-4D00-A70C-660010814DE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1">
              <a:extLst>
                <a:ext uri="{FF2B5EF4-FFF2-40B4-BE49-F238E27FC236}">
                  <a16:creationId xmlns:a16="http://schemas.microsoft.com/office/drawing/2014/main" id="{30711DC2-18B2-4A00-8587-071375D7173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E8A3CF78-AA3B-4351-A474-E3D1BA7898C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99E34E95-9ED8-40B3-962E-10C2E3613E2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21" name="object 15">
            <a:extLst>
              <a:ext uri="{FF2B5EF4-FFF2-40B4-BE49-F238E27FC236}">
                <a16:creationId xmlns:a16="http://schemas.microsoft.com/office/drawing/2014/main" id="{330330FC-6BE1-4B51-B322-F6072B02C5B6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15A51439-15D8-43A4-91F4-308B31578E7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58985D87-0C1A-40FE-830F-47F61F40510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24" name="object 18">
              <a:extLst>
                <a:ext uri="{FF2B5EF4-FFF2-40B4-BE49-F238E27FC236}">
                  <a16:creationId xmlns:a16="http://schemas.microsoft.com/office/drawing/2014/main" id="{239BDFC2-164C-40C1-A400-B8E0650DD34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318B9D0D-24C2-4BF5-98BE-BE6D0777BCCB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0BFF97FA-967E-491C-9603-F1F6E3A68498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1">
              <a:extLst>
                <a:ext uri="{FF2B5EF4-FFF2-40B4-BE49-F238E27FC236}">
                  <a16:creationId xmlns:a16="http://schemas.microsoft.com/office/drawing/2014/main" id="{141B725E-23C1-4AF4-9A9D-6C9167D3812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8" name="object 22">
              <a:extLst>
                <a:ext uri="{FF2B5EF4-FFF2-40B4-BE49-F238E27FC236}">
                  <a16:creationId xmlns:a16="http://schemas.microsoft.com/office/drawing/2014/main" id="{B791CDA9-AB14-452D-A13B-970C9A12A2B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9" name="object 23">
              <a:extLst>
                <a:ext uri="{FF2B5EF4-FFF2-40B4-BE49-F238E27FC236}">
                  <a16:creationId xmlns:a16="http://schemas.microsoft.com/office/drawing/2014/main" id="{5B4EBCEF-4ABB-42A4-9C2E-9F81895AB98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69330BDE-F16B-4D78-AD24-54709B512D32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4A105269-C3B4-4568-AECC-EF049EC4B51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32" name="object 26">
              <a:extLst>
                <a:ext uri="{FF2B5EF4-FFF2-40B4-BE49-F238E27FC236}">
                  <a16:creationId xmlns:a16="http://schemas.microsoft.com/office/drawing/2014/main" id="{AE4869C1-A837-4991-B471-C47C76611837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33" name="object 28">
            <a:extLst>
              <a:ext uri="{FF2B5EF4-FFF2-40B4-BE49-F238E27FC236}">
                <a16:creationId xmlns:a16="http://schemas.microsoft.com/office/drawing/2014/main" id="{D6BAE355-FAA8-484A-8133-0FA25312A351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34" name="object 29">
              <a:extLst>
                <a:ext uri="{FF2B5EF4-FFF2-40B4-BE49-F238E27FC236}">
                  <a16:creationId xmlns:a16="http://schemas.microsoft.com/office/drawing/2014/main" id="{870026FF-78B7-401A-901C-B659B4B796E9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5" name="object 30">
              <a:extLst>
                <a:ext uri="{FF2B5EF4-FFF2-40B4-BE49-F238E27FC236}">
                  <a16:creationId xmlns:a16="http://schemas.microsoft.com/office/drawing/2014/main" id="{67018091-6978-4A43-A29E-FF1DC5C7F068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C0112DE6-53B0-4647-B380-1ABD9F180B07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object 32">
              <a:extLst>
                <a:ext uri="{FF2B5EF4-FFF2-40B4-BE49-F238E27FC236}">
                  <a16:creationId xmlns:a16="http://schemas.microsoft.com/office/drawing/2014/main" id="{3DBA9B3F-748F-4982-87EE-BB02783A2C5F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8" name="object 33">
              <a:extLst>
                <a:ext uri="{FF2B5EF4-FFF2-40B4-BE49-F238E27FC236}">
                  <a16:creationId xmlns:a16="http://schemas.microsoft.com/office/drawing/2014/main" id="{C7EBD022-8A52-4A89-9D2C-588A26437D97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6B8701AE-665E-4D4F-BBAE-63182D2DC33E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object 35">
              <a:extLst>
                <a:ext uri="{FF2B5EF4-FFF2-40B4-BE49-F238E27FC236}">
                  <a16:creationId xmlns:a16="http://schemas.microsoft.com/office/drawing/2014/main" id="{338BCDA7-3CC1-4D6C-9F83-A4557A65E2A8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41" name="object 36">
              <a:extLst>
                <a:ext uri="{FF2B5EF4-FFF2-40B4-BE49-F238E27FC236}">
                  <a16:creationId xmlns:a16="http://schemas.microsoft.com/office/drawing/2014/main" id="{3A2F3A7C-01AF-4611-9372-76AE65FF537A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42" name="object 37">
              <a:extLst>
                <a:ext uri="{FF2B5EF4-FFF2-40B4-BE49-F238E27FC236}">
                  <a16:creationId xmlns:a16="http://schemas.microsoft.com/office/drawing/2014/main" id="{66FEACB9-A167-46E0-9FBA-756B1EFF18AB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A3DCA13-DC84-42C6-93C0-8F527D9DF6BB}"/>
              </a:ext>
            </a:extLst>
          </p:cNvPr>
          <p:cNvSpPr txBox="1"/>
          <p:nvPr/>
        </p:nvSpPr>
        <p:spPr>
          <a:xfrm>
            <a:off x="6325454" y="4665632"/>
            <a:ext cx="4190244" cy="1149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21D22BF-3756-4CCD-BABD-98D96018DFAF}"/>
              </a:ext>
            </a:extLst>
          </p:cNvPr>
          <p:cNvCxnSpPr/>
          <p:nvPr/>
        </p:nvCxnSpPr>
        <p:spPr>
          <a:xfrm>
            <a:off x="5982278" y="2647799"/>
            <a:ext cx="0" cy="228600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19C9849-5D3E-441E-835D-65EE389911AE}"/>
              </a:ext>
            </a:extLst>
          </p:cNvPr>
          <p:cNvSpPr txBox="1"/>
          <p:nvPr/>
        </p:nvSpPr>
        <p:spPr>
          <a:xfrm>
            <a:off x="6174653" y="1316718"/>
            <a:ext cx="5744685" cy="4726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</a:rPr>
              <a:t>CR3 Service Capability</a:t>
            </a:r>
          </a:p>
          <a:p>
            <a:pPr marL="5715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PFAS Decontamination for Firefighting System</a:t>
            </a:r>
            <a:endParaRPr lang="en-US" sz="2000" dirty="0">
              <a:latin typeface="Calibri" panose="020F0502020204030204" pitchFamily="34" charset="0"/>
            </a:endParaRPr>
          </a:p>
          <a:p>
            <a:pPr marL="5715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Questions &amp; </a:t>
            </a:r>
            <a:r>
              <a:rPr lang="en-US" sz="2000" dirty="0">
                <a:latin typeface="Calibri" panose="020F0502020204030204" pitchFamily="34" charset="0"/>
              </a:rPr>
              <a:t>Wrap-up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" name="object 38">
            <a:extLst>
              <a:ext uri="{FF2B5EF4-FFF2-40B4-BE49-F238E27FC236}">
                <a16:creationId xmlns:a16="http://schemas.microsoft.com/office/drawing/2014/main" id="{92FD1291-15CE-A0E8-6CBB-374A64B58B54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8256947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Condensed"/>
                <a:ea typeface="+mj-ea"/>
              </a:rPr>
              <a:t>AGENDA</a:t>
            </a:r>
          </a:p>
        </p:txBody>
      </p:sp>
      <p:pic>
        <p:nvPicPr>
          <p:cNvPr id="4" name="Picture 3" descr="A building with a green corner&#10;&#10;Description automatically generated">
            <a:extLst>
              <a:ext uri="{FF2B5EF4-FFF2-40B4-BE49-F238E27FC236}">
                <a16:creationId xmlns:a16="http://schemas.microsoft.com/office/drawing/2014/main" id="{A140C45D-3CAA-100B-59EC-96208682F14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 r="2094"/>
          <a:stretch/>
        </p:blipFill>
        <p:spPr>
          <a:xfrm>
            <a:off x="674989" y="2046768"/>
            <a:ext cx="4588831" cy="34880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672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69650527-C350-425E-BDCE-72DEF0C0A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C06FFACF-4DFE-4613-A136-9F795AC1E914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8256947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all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venir Next Condensed"/>
                <a:ea typeface="+mj-ea"/>
              </a:rPr>
              <a:t>CR3 GROUP Competency Experience</a:t>
            </a:r>
          </a:p>
        </p:txBody>
      </p:sp>
      <p:sp>
        <p:nvSpPr>
          <p:cNvPr id="8" name="object 39">
            <a:extLst>
              <a:ext uri="{FF2B5EF4-FFF2-40B4-BE49-F238E27FC236}">
                <a16:creationId xmlns:a16="http://schemas.microsoft.com/office/drawing/2014/main" id="{91389750-BF32-4EB9-B9F7-C8AACFBABB6A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8A8C4DB-EB58-4429-AEB9-57D9FCFF6205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A2D6F8A2-BEEB-4750-88D4-5BAE9AAA7C3F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E6AB167B-DE4A-486B-99A9-5AF099F19E3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F9E91438-02B9-4EAC-B7FD-F7CFF4758CD3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76EDCD84-05CC-494C-9AED-EEF7E46CD6DE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3BBAE6D7-DE44-4C28-9935-B2F3E0F37E7B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AB2DF895-0566-43E8-89F5-3925797D02A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7" name="object 10">
              <a:extLst>
                <a:ext uri="{FF2B5EF4-FFF2-40B4-BE49-F238E27FC236}">
                  <a16:creationId xmlns:a16="http://schemas.microsoft.com/office/drawing/2014/main" id="{ADD4B53A-99CF-4D00-A70C-660010814DE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1">
              <a:extLst>
                <a:ext uri="{FF2B5EF4-FFF2-40B4-BE49-F238E27FC236}">
                  <a16:creationId xmlns:a16="http://schemas.microsoft.com/office/drawing/2014/main" id="{30711DC2-18B2-4A00-8587-071375D7173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E8A3CF78-AA3B-4351-A474-E3D1BA7898C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99E34E95-9ED8-40B3-962E-10C2E3613E2A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21" name="object 15">
            <a:extLst>
              <a:ext uri="{FF2B5EF4-FFF2-40B4-BE49-F238E27FC236}">
                <a16:creationId xmlns:a16="http://schemas.microsoft.com/office/drawing/2014/main" id="{330330FC-6BE1-4B51-B322-F6072B02C5B6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15A51439-15D8-43A4-91F4-308B31578E7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58985D87-0C1A-40FE-830F-47F61F40510C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24" name="object 18">
              <a:extLst>
                <a:ext uri="{FF2B5EF4-FFF2-40B4-BE49-F238E27FC236}">
                  <a16:creationId xmlns:a16="http://schemas.microsoft.com/office/drawing/2014/main" id="{239BDFC2-164C-40C1-A400-B8E0650DD342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318B9D0D-24C2-4BF5-98BE-BE6D0777BCCB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0BFF97FA-967E-491C-9603-F1F6E3A68498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1">
              <a:extLst>
                <a:ext uri="{FF2B5EF4-FFF2-40B4-BE49-F238E27FC236}">
                  <a16:creationId xmlns:a16="http://schemas.microsoft.com/office/drawing/2014/main" id="{141B725E-23C1-4AF4-9A9D-6C9167D38124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8" name="object 22">
              <a:extLst>
                <a:ext uri="{FF2B5EF4-FFF2-40B4-BE49-F238E27FC236}">
                  <a16:creationId xmlns:a16="http://schemas.microsoft.com/office/drawing/2014/main" id="{B791CDA9-AB14-452D-A13B-970C9A12A2B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9" name="object 23">
              <a:extLst>
                <a:ext uri="{FF2B5EF4-FFF2-40B4-BE49-F238E27FC236}">
                  <a16:creationId xmlns:a16="http://schemas.microsoft.com/office/drawing/2014/main" id="{5B4EBCEF-4ABB-42A4-9C2E-9F81895AB98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69330BDE-F16B-4D78-AD24-54709B512D32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4A105269-C3B4-4568-AECC-EF049EC4B51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32" name="object 26">
              <a:extLst>
                <a:ext uri="{FF2B5EF4-FFF2-40B4-BE49-F238E27FC236}">
                  <a16:creationId xmlns:a16="http://schemas.microsoft.com/office/drawing/2014/main" id="{AE4869C1-A837-4991-B471-C47C76611837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33" name="object 28">
            <a:extLst>
              <a:ext uri="{FF2B5EF4-FFF2-40B4-BE49-F238E27FC236}">
                <a16:creationId xmlns:a16="http://schemas.microsoft.com/office/drawing/2014/main" id="{D6BAE355-FAA8-484A-8133-0FA25312A351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34" name="object 29">
              <a:extLst>
                <a:ext uri="{FF2B5EF4-FFF2-40B4-BE49-F238E27FC236}">
                  <a16:creationId xmlns:a16="http://schemas.microsoft.com/office/drawing/2014/main" id="{870026FF-78B7-401A-901C-B659B4B796E9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5" name="object 30">
              <a:extLst>
                <a:ext uri="{FF2B5EF4-FFF2-40B4-BE49-F238E27FC236}">
                  <a16:creationId xmlns:a16="http://schemas.microsoft.com/office/drawing/2014/main" id="{67018091-6978-4A43-A29E-FF1DC5C7F068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C0112DE6-53B0-4647-B380-1ABD9F180B07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object 32">
              <a:extLst>
                <a:ext uri="{FF2B5EF4-FFF2-40B4-BE49-F238E27FC236}">
                  <a16:creationId xmlns:a16="http://schemas.microsoft.com/office/drawing/2014/main" id="{3DBA9B3F-748F-4982-87EE-BB02783A2C5F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8" name="object 33">
              <a:extLst>
                <a:ext uri="{FF2B5EF4-FFF2-40B4-BE49-F238E27FC236}">
                  <a16:creationId xmlns:a16="http://schemas.microsoft.com/office/drawing/2014/main" id="{C7EBD022-8A52-4A89-9D2C-588A26437D97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6B8701AE-665E-4D4F-BBAE-63182D2DC33E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object 35">
              <a:extLst>
                <a:ext uri="{FF2B5EF4-FFF2-40B4-BE49-F238E27FC236}">
                  <a16:creationId xmlns:a16="http://schemas.microsoft.com/office/drawing/2014/main" id="{338BCDA7-3CC1-4D6C-9F83-A4557A65E2A8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41" name="object 36">
              <a:extLst>
                <a:ext uri="{FF2B5EF4-FFF2-40B4-BE49-F238E27FC236}">
                  <a16:creationId xmlns:a16="http://schemas.microsoft.com/office/drawing/2014/main" id="{3A2F3A7C-01AF-4611-9372-76AE65FF537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42" name="object 37">
              <a:extLst>
                <a:ext uri="{FF2B5EF4-FFF2-40B4-BE49-F238E27FC236}">
                  <a16:creationId xmlns:a16="http://schemas.microsoft.com/office/drawing/2014/main" id="{66FEACB9-A167-46E0-9FBA-756B1EFF18AB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pic>
        <p:nvPicPr>
          <p:cNvPr id="4" name="Picture 3" descr="A picture containing close&#10;&#10;Description automatically generated">
            <a:extLst>
              <a:ext uri="{FF2B5EF4-FFF2-40B4-BE49-F238E27FC236}">
                <a16:creationId xmlns:a16="http://schemas.microsoft.com/office/drawing/2014/main" id="{2C34D1AE-2C7D-5A7E-8080-A5203F5347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685" y="2197076"/>
            <a:ext cx="4460807" cy="2973871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C2FD2B-4A2C-F98A-3005-F37EB0909F7D}"/>
              </a:ext>
            </a:extLst>
          </p:cNvPr>
          <p:cNvSpPr txBox="1"/>
          <p:nvPr/>
        </p:nvSpPr>
        <p:spPr>
          <a:xfrm>
            <a:off x="557744" y="1553880"/>
            <a:ext cx="6111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b="1" dirty="0"/>
              <a:t>ประสบการณ์และความเชี่ยวชาญของกลุ่ม </a:t>
            </a:r>
            <a:r>
              <a:rPr lang="en-US" sz="2800" b="1" dirty="0"/>
              <a:t>CR3</a:t>
            </a:r>
            <a:br>
              <a:rPr lang="en-US" sz="2800" dirty="0"/>
            </a:br>
            <a:r>
              <a:rPr lang="en-US" sz="2800" dirty="0"/>
              <a:t>-     </a:t>
            </a:r>
            <a:r>
              <a:rPr lang="th-TH" sz="2800" dirty="0"/>
              <a:t>เราให้บริการในโรงกลั่น โรงงานปิโตรเคมี และทรัพย์สิน</a:t>
            </a:r>
            <a:r>
              <a:rPr lang="en-US" sz="2800" dirty="0"/>
              <a:t> </a:t>
            </a:r>
          </a:p>
          <a:p>
            <a:r>
              <a:rPr lang="en-US" sz="2800" dirty="0"/>
              <a:t>      </a:t>
            </a:r>
            <a:r>
              <a:rPr lang="th-TH" sz="2800" dirty="0"/>
              <a:t>นอกชายฝั่งในประเทศไทย/เวียดนาม/เมียนมา และอีก</a:t>
            </a:r>
            <a:r>
              <a:rPr lang="en-US" sz="2800" dirty="0"/>
              <a:t> </a:t>
            </a:r>
          </a:p>
          <a:p>
            <a:r>
              <a:rPr lang="en-US" sz="2800" dirty="0"/>
              <a:t>      </a:t>
            </a:r>
            <a:r>
              <a:rPr lang="th-TH" sz="2800" dirty="0"/>
              <a:t>มากมายในภูมิภาคเอเชีย 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th-TH" sz="2800" dirty="0"/>
              <a:t>เป็นผู้รับเหมาหลักที่สนับสนุนกิจกรรมการบำรุงรักษาในประเทศไทย 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th-TH" sz="2800" dirty="0"/>
              <a:t>(มีสัญญาระยะยาว 40 สัญญา) ครอบคลุมบริการบำรุงรักษาที่หลากหลายในประเทศไทย เวียดนาม และประเทศเพื่อนบ้าน </a:t>
            </a:r>
            <a:endParaRPr lang="en-US" sz="2800" dirty="0"/>
          </a:p>
          <a:p>
            <a:pPr marL="457200" indent="-457200">
              <a:buFontTx/>
              <a:buChar char="-"/>
            </a:pPr>
            <a:r>
              <a:rPr lang="th-TH" sz="2800" dirty="0"/>
              <a:t>มีความเชี่ยวชาญในบริการทำความสะอาดเคมีและการล้างสารปนเปื้อน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080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2A8B6A0-25C5-B901-1321-CB3BB5BF65DD}"/>
              </a:ext>
            </a:extLst>
          </p:cNvPr>
          <p:cNvGrpSpPr>
            <a:grpSpLocks/>
          </p:cNvGrpSpPr>
          <p:nvPr/>
        </p:nvGrpSpPr>
        <p:grpSpPr>
          <a:xfrm>
            <a:off x="3789045" y="1645068"/>
            <a:ext cx="4635053" cy="4635053"/>
            <a:chOff x="3482163" y="837023"/>
            <a:chExt cx="5218063" cy="52180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76AF5F0-31CD-9050-2E2A-F9AF1C7C2FD3}"/>
                </a:ext>
              </a:extLst>
            </p:cNvPr>
            <p:cNvSpPr>
              <a:spLocks/>
            </p:cNvSpPr>
            <p:nvPr/>
          </p:nvSpPr>
          <p:spPr>
            <a:xfrm>
              <a:off x="3482163" y="837023"/>
              <a:ext cx="5218063" cy="5218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circular chart with text&#10;&#10;Description automatically generated">
              <a:extLst>
                <a:ext uri="{FF2B5EF4-FFF2-40B4-BE49-F238E27FC236}">
                  <a16:creationId xmlns:a16="http://schemas.microsoft.com/office/drawing/2014/main" id="{B0CA9454-9ED5-8399-8A46-ECCEF5D96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509" y="892439"/>
              <a:ext cx="5073122" cy="5073122"/>
            </a:xfrm>
            <a:prstGeom prst="rect">
              <a:avLst/>
            </a:prstGeom>
          </p:spPr>
        </p:pic>
      </p:grpSp>
      <p:pic>
        <p:nvPicPr>
          <p:cNvPr id="84" name="Picture 83" descr="Icon&#10;&#10;Description automatically generated with medium confidence">
            <a:extLst>
              <a:ext uri="{FF2B5EF4-FFF2-40B4-BE49-F238E27FC236}">
                <a16:creationId xmlns:a16="http://schemas.microsoft.com/office/drawing/2014/main" id="{FF159019-B39F-B2CC-69FC-337F5EDA88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85" name="object 38">
            <a:extLst>
              <a:ext uri="{FF2B5EF4-FFF2-40B4-BE49-F238E27FC236}">
                <a16:creationId xmlns:a16="http://schemas.microsoft.com/office/drawing/2014/main" id="{D42F80EB-DCA5-6C45-E7CA-8CCF02ECE85F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9656944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CR3 SERVICES</a:t>
            </a:r>
          </a:p>
        </p:txBody>
      </p:sp>
      <p:sp>
        <p:nvSpPr>
          <p:cNvPr id="86" name="object 39">
            <a:extLst>
              <a:ext uri="{FF2B5EF4-FFF2-40B4-BE49-F238E27FC236}">
                <a16:creationId xmlns:a16="http://schemas.microsoft.com/office/drawing/2014/main" id="{234E8F1D-10C3-6ECA-988D-AED4CD420573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object 3">
            <a:extLst>
              <a:ext uri="{FF2B5EF4-FFF2-40B4-BE49-F238E27FC236}">
                <a16:creationId xmlns:a16="http://schemas.microsoft.com/office/drawing/2014/main" id="{47EFBBB1-3B68-870B-45F4-654325DB80A1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8" name="object 4">
            <a:extLst>
              <a:ext uri="{FF2B5EF4-FFF2-40B4-BE49-F238E27FC236}">
                <a16:creationId xmlns:a16="http://schemas.microsoft.com/office/drawing/2014/main" id="{15C1296F-F07F-94AA-54C6-B94E25490045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89" name="object 5">
              <a:extLst>
                <a:ext uri="{FF2B5EF4-FFF2-40B4-BE49-F238E27FC236}">
                  <a16:creationId xmlns:a16="http://schemas.microsoft.com/office/drawing/2014/main" id="{A941CA2E-E437-E6FE-5152-37BE223492B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90" name="object 6">
              <a:extLst>
                <a:ext uri="{FF2B5EF4-FFF2-40B4-BE49-F238E27FC236}">
                  <a16:creationId xmlns:a16="http://schemas.microsoft.com/office/drawing/2014/main" id="{11802B0E-1247-142A-D8D5-1579A48F582E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object 7">
            <a:extLst>
              <a:ext uri="{FF2B5EF4-FFF2-40B4-BE49-F238E27FC236}">
                <a16:creationId xmlns:a16="http://schemas.microsoft.com/office/drawing/2014/main" id="{F49BA30D-4285-91D5-BB77-36A3141FE239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92" name="object 8">
              <a:extLst>
                <a:ext uri="{FF2B5EF4-FFF2-40B4-BE49-F238E27FC236}">
                  <a16:creationId xmlns:a16="http://schemas.microsoft.com/office/drawing/2014/main" id="{843B54C8-6053-E899-5FDA-EFB2E7744D8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93" name="object 9">
              <a:extLst>
                <a:ext uri="{FF2B5EF4-FFF2-40B4-BE49-F238E27FC236}">
                  <a16:creationId xmlns:a16="http://schemas.microsoft.com/office/drawing/2014/main" id="{44E0F400-CC6D-1C52-21F9-E45470BCA33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94" name="object 10">
              <a:extLst>
                <a:ext uri="{FF2B5EF4-FFF2-40B4-BE49-F238E27FC236}">
                  <a16:creationId xmlns:a16="http://schemas.microsoft.com/office/drawing/2014/main" id="{A384F2FF-ADD9-DCB1-103D-64FDB941138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95" name="object 11">
              <a:extLst>
                <a:ext uri="{FF2B5EF4-FFF2-40B4-BE49-F238E27FC236}">
                  <a16:creationId xmlns:a16="http://schemas.microsoft.com/office/drawing/2014/main" id="{2A50FABF-48BD-52C4-508E-41167E7B4F7D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96" name="object 12">
              <a:extLst>
                <a:ext uri="{FF2B5EF4-FFF2-40B4-BE49-F238E27FC236}">
                  <a16:creationId xmlns:a16="http://schemas.microsoft.com/office/drawing/2014/main" id="{5772B099-30E3-362B-31D7-C3AB381A2065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97" name="object 13">
              <a:extLst>
                <a:ext uri="{FF2B5EF4-FFF2-40B4-BE49-F238E27FC236}">
                  <a16:creationId xmlns:a16="http://schemas.microsoft.com/office/drawing/2014/main" id="{D2022CB5-4DDE-C540-E3EC-A0BFA132E03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98" name="object 15">
            <a:extLst>
              <a:ext uri="{FF2B5EF4-FFF2-40B4-BE49-F238E27FC236}">
                <a16:creationId xmlns:a16="http://schemas.microsoft.com/office/drawing/2014/main" id="{6083ED77-335A-AA60-BBB4-A0761E8EBFF4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99" name="object 16">
              <a:extLst>
                <a:ext uri="{FF2B5EF4-FFF2-40B4-BE49-F238E27FC236}">
                  <a16:creationId xmlns:a16="http://schemas.microsoft.com/office/drawing/2014/main" id="{347933AE-628A-917D-C99C-82E4A09E8E5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100" name="object 17">
              <a:extLst>
                <a:ext uri="{FF2B5EF4-FFF2-40B4-BE49-F238E27FC236}">
                  <a16:creationId xmlns:a16="http://schemas.microsoft.com/office/drawing/2014/main" id="{06D28389-96CE-326A-DAA0-73BC1A79999E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101" name="object 18">
              <a:extLst>
                <a:ext uri="{FF2B5EF4-FFF2-40B4-BE49-F238E27FC236}">
                  <a16:creationId xmlns:a16="http://schemas.microsoft.com/office/drawing/2014/main" id="{31853049-13E7-A88D-F602-F830017D339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102" name="object 19">
              <a:extLst>
                <a:ext uri="{FF2B5EF4-FFF2-40B4-BE49-F238E27FC236}">
                  <a16:creationId xmlns:a16="http://schemas.microsoft.com/office/drawing/2014/main" id="{2A6FF3F0-34A4-BC2A-81F6-963384867DE9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" name="object 20">
              <a:extLst>
                <a:ext uri="{FF2B5EF4-FFF2-40B4-BE49-F238E27FC236}">
                  <a16:creationId xmlns:a16="http://schemas.microsoft.com/office/drawing/2014/main" id="{8B12DBD7-880C-2635-7B84-7487F2A7F2D4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104" name="object 21">
              <a:extLst>
                <a:ext uri="{FF2B5EF4-FFF2-40B4-BE49-F238E27FC236}">
                  <a16:creationId xmlns:a16="http://schemas.microsoft.com/office/drawing/2014/main" id="{91135D67-328F-BA8C-73D5-AC8F887D2A6A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105" name="object 22">
              <a:extLst>
                <a:ext uri="{FF2B5EF4-FFF2-40B4-BE49-F238E27FC236}">
                  <a16:creationId xmlns:a16="http://schemas.microsoft.com/office/drawing/2014/main" id="{A7A5CAA8-3DA6-C442-9728-D5EEED0EE5C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106" name="object 23">
              <a:extLst>
                <a:ext uri="{FF2B5EF4-FFF2-40B4-BE49-F238E27FC236}">
                  <a16:creationId xmlns:a16="http://schemas.microsoft.com/office/drawing/2014/main" id="{F682307F-B780-72A3-52D0-8F9063A4B954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107" name="object 24">
              <a:extLst>
                <a:ext uri="{FF2B5EF4-FFF2-40B4-BE49-F238E27FC236}">
                  <a16:creationId xmlns:a16="http://schemas.microsoft.com/office/drawing/2014/main" id="{F833B760-35FC-0A04-35C7-CAD0F986257A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8" name="object 25">
              <a:extLst>
                <a:ext uri="{FF2B5EF4-FFF2-40B4-BE49-F238E27FC236}">
                  <a16:creationId xmlns:a16="http://schemas.microsoft.com/office/drawing/2014/main" id="{0A4A66DF-0728-373C-3934-8C8941DD430A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109" name="object 26">
              <a:extLst>
                <a:ext uri="{FF2B5EF4-FFF2-40B4-BE49-F238E27FC236}">
                  <a16:creationId xmlns:a16="http://schemas.microsoft.com/office/drawing/2014/main" id="{CFF81A93-F971-9FFC-D80A-F3058AEE9EF1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110" name="object 28">
            <a:extLst>
              <a:ext uri="{FF2B5EF4-FFF2-40B4-BE49-F238E27FC236}">
                <a16:creationId xmlns:a16="http://schemas.microsoft.com/office/drawing/2014/main" id="{E486564D-78AE-3B87-0E8A-144F00DCBA16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111" name="object 29">
              <a:extLst>
                <a:ext uri="{FF2B5EF4-FFF2-40B4-BE49-F238E27FC236}">
                  <a16:creationId xmlns:a16="http://schemas.microsoft.com/office/drawing/2014/main" id="{44D70C32-47D5-4A53-A764-6B2462AD9203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112" name="object 30">
              <a:extLst>
                <a:ext uri="{FF2B5EF4-FFF2-40B4-BE49-F238E27FC236}">
                  <a16:creationId xmlns:a16="http://schemas.microsoft.com/office/drawing/2014/main" id="{3F98350C-E37B-854E-5A0D-89DAD8FB608D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113" name="object 31">
              <a:extLst>
                <a:ext uri="{FF2B5EF4-FFF2-40B4-BE49-F238E27FC236}">
                  <a16:creationId xmlns:a16="http://schemas.microsoft.com/office/drawing/2014/main" id="{E005CA3C-05EE-8262-4FC4-B96A95E19F48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4" name="object 32">
              <a:extLst>
                <a:ext uri="{FF2B5EF4-FFF2-40B4-BE49-F238E27FC236}">
                  <a16:creationId xmlns:a16="http://schemas.microsoft.com/office/drawing/2014/main" id="{7A764B4F-B147-B0B9-E7F6-6B8F0D8E59C4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115" name="object 33">
              <a:extLst>
                <a:ext uri="{FF2B5EF4-FFF2-40B4-BE49-F238E27FC236}">
                  <a16:creationId xmlns:a16="http://schemas.microsoft.com/office/drawing/2014/main" id="{3547BD8E-E2B3-20A7-9E93-9839100B5DE6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116" name="object 34">
              <a:extLst>
                <a:ext uri="{FF2B5EF4-FFF2-40B4-BE49-F238E27FC236}">
                  <a16:creationId xmlns:a16="http://schemas.microsoft.com/office/drawing/2014/main" id="{8063B8AA-85EA-80C4-D0F4-1F9E25E8C15C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7" name="object 35">
              <a:extLst>
                <a:ext uri="{FF2B5EF4-FFF2-40B4-BE49-F238E27FC236}">
                  <a16:creationId xmlns:a16="http://schemas.microsoft.com/office/drawing/2014/main" id="{55359394-0513-0659-A493-BE07BEDF01A2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118" name="object 36">
              <a:extLst>
                <a:ext uri="{FF2B5EF4-FFF2-40B4-BE49-F238E27FC236}">
                  <a16:creationId xmlns:a16="http://schemas.microsoft.com/office/drawing/2014/main" id="{6131BEF3-880A-AAFB-FE2E-315BB6466F6A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119" name="object 37">
              <a:extLst>
                <a:ext uri="{FF2B5EF4-FFF2-40B4-BE49-F238E27FC236}">
                  <a16:creationId xmlns:a16="http://schemas.microsoft.com/office/drawing/2014/main" id="{402CF66F-622B-FFB2-2FAC-C31C3668F898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BCEFBE-3636-0907-5F45-6FE2160751F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9994" y="1392928"/>
            <a:ext cx="3127984" cy="2569666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806B2D-AF29-516D-F5BE-95BC1C087AE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6" y="3908502"/>
            <a:ext cx="3098386" cy="2528015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E022A-89D4-4C82-D076-1C8AB9B3FB0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784137" y="3731989"/>
            <a:ext cx="3127984" cy="277738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32CE4-1FAD-7980-E584-10939F07195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45841" y="1392928"/>
            <a:ext cx="3127984" cy="2421173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579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 dir="r"/>
      </p:transition>
    </mc:Choice>
    <mc:Fallback xmlns="">
      <p:transition spd="slow">
        <p:wipe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3D9DD2-32B2-253D-7258-B7335B1416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646" y="1695712"/>
            <a:ext cx="4220965" cy="4220965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4668E486-8FA3-5DE2-7743-EB4207E4B5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4" name="object 38">
            <a:extLst>
              <a:ext uri="{FF2B5EF4-FFF2-40B4-BE49-F238E27FC236}">
                <a16:creationId xmlns:a16="http://schemas.microsoft.com/office/drawing/2014/main" id="{CB8A135D-851E-3ECA-92FA-C49AF0DB6ACC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8256947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INDUSTRIAL CLEANING SERVICES</a:t>
            </a:r>
          </a:p>
        </p:txBody>
      </p:sp>
      <p:sp>
        <p:nvSpPr>
          <p:cNvPr id="5" name="object 39">
            <a:extLst>
              <a:ext uri="{FF2B5EF4-FFF2-40B4-BE49-F238E27FC236}">
                <a16:creationId xmlns:a16="http://schemas.microsoft.com/office/drawing/2014/main" id="{DE24269B-CBCF-0E04-6CE1-4146CD6A6AED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EBB93DFE-1473-590F-A32A-3D9631358193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E33CBAD4-0DD5-1944-B2FB-353C17DBCD0B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475BA2BD-3B9F-15E3-A3AF-A2E104F092D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534AE43A-2061-BFE2-9A99-41BEE27416E3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object 7">
            <a:extLst>
              <a:ext uri="{FF2B5EF4-FFF2-40B4-BE49-F238E27FC236}">
                <a16:creationId xmlns:a16="http://schemas.microsoft.com/office/drawing/2014/main" id="{628F38BF-313D-B6F3-ED0A-043CBC3CE7F4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3ADA8EA9-7D98-6D20-E4F8-D8190BF069F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55F42945-AB6E-77F5-FC2E-5B256992BAF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E735DB57-AADE-3D99-018D-8A4D8A907B6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B902BBC3-75C7-9BF1-398B-0EBAD9B9B07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09464250-1254-D1BB-228B-23D8F31F108D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17" name="object 13">
              <a:extLst>
                <a:ext uri="{FF2B5EF4-FFF2-40B4-BE49-F238E27FC236}">
                  <a16:creationId xmlns:a16="http://schemas.microsoft.com/office/drawing/2014/main" id="{0D8B8CD4-F7C4-09C6-3DC7-D6485D2FE861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19" name="object 15">
            <a:extLst>
              <a:ext uri="{FF2B5EF4-FFF2-40B4-BE49-F238E27FC236}">
                <a16:creationId xmlns:a16="http://schemas.microsoft.com/office/drawing/2014/main" id="{1868ABBF-D412-C380-0A19-24348AA0BEB9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20" name="object 16">
              <a:extLst>
                <a:ext uri="{FF2B5EF4-FFF2-40B4-BE49-F238E27FC236}">
                  <a16:creationId xmlns:a16="http://schemas.microsoft.com/office/drawing/2014/main" id="{8CBABB00-E5F1-AFF8-430C-D5A4C2BA2CB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22" name="object 17">
              <a:extLst>
                <a:ext uri="{FF2B5EF4-FFF2-40B4-BE49-F238E27FC236}">
                  <a16:creationId xmlns:a16="http://schemas.microsoft.com/office/drawing/2014/main" id="{4A65C983-A0C7-92FF-9DE7-61B2700256B1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23" name="object 18">
              <a:extLst>
                <a:ext uri="{FF2B5EF4-FFF2-40B4-BE49-F238E27FC236}">
                  <a16:creationId xmlns:a16="http://schemas.microsoft.com/office/drawing/2014/main" id="{679B72DC-6BF9-5B93-BB01-26AA2A8BC49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4" name="object 19">
              <a:extLst>
                <a:ext uri="{FF2B5EF4-FFF2-40B4-BE49-F238E27FC236}">
                  <a16:creationId xmlns:a16="http://schemas.microsoft.com/office/drawing/2014/main" id="{D740C371-B519-8426-E4E0-08B24E3DC30C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object 20">
              <a:extLst>
                <a:ext uri="{FF2B5EF4-FFF2-40B4-BE49-F238E27FC236}">
                  <a16:creationId xmlns:a16="http://schemas.microsoft.com/office/drawing/2014/main" id="{7C9288DD-C89D-E5DA-5926-BFD4FE87E85E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6" name="object 21">
              <a:extLst>
                <a:ext uri="{FF2B5EF4-FFF2-40B4-BE49-F238E27FC236}">
                  <a16:creationId xmlns:a16="http://schemas.microsoft.com/office/drawing/2014/main" id="{16487A20-6E9D-5CBE-D9F9-1988041DBBAE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7" name="object 22">
              <a:extLst>
                <a:ext uri="{FF2B5EF4-FFF2-40B4-BE49-F238E27FC236}">
                  <a16:creationId xmlns:a16="http://schemas.microsoft.com/office/drawing/2014/main" id="{33669C11-257F-C0F0-1C48-FBD04E67442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8" name="object 23">
              <a:extLst>
                <a:ext uri="{FF2B5EF4-FFF2-40B4-BE49-F238E27FC236}">
                  <a16:creationId xmlns:a16="http://schemas.microsoft.com/office/drawing/2014/main" id="{A5BE14A9-DB0B-33F1-2D9D-161193C1268D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29" name="object 24">
              <a:extLst>
                <a:ext uri="{FF2B5EF4-FFF2-40B4-BE49-F238E27FC236}">
                  <a16:creationId xmlns:a16="http://schemas.microsoft.com/office/drawing/2014/main" id="{ECEDC280-A4CA-BBB0-516F-4C039325BFB1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object 25">
              <a:extLst>
                <a:ext uri="{FF2B5EF4-FFF2-40B4-BE49-F238E27FC236}">
                  <a16:creationId xmlns:a16="http://schemas.microsoft.com/office/drawing/2014/main" id="{45CC2BFC-7722-93D1-6B79-53D74A9CC95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31" name="object 26">
              <a:extLst>
                <a:ext uri="{FF2B5EF4-FFF2-40B4-BE49-F238E27FC236}">
                  <a16:creationId xmlns:a16="http://schemas.microsoft.com/office/drawing/2014/main" id="{05281A89-E235-157C-64B3-5099ECB75EDC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33" name="object 28">
            <a:extLst>
              <a:ext uri="{FF2B5EF4-FFF2-40B4-BE49-F238E27FC236}">
                <a16:creationId xmlns:a16="http://schemas.microsoft.com/office/drawing/2014/main" id="{8E18AC16-C124-DB76-CAEA-A81F3D07BB1C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34" name="object 29">
              <a:extLst>
                <a:ext uri="{FF2B5EF4-FFF2-40B4-BE49-F238E27FC236}">
                  <a16:creationId xmlns:a16="http://schemas.microsoft.com/office/drawing/2014/main" id="{FD574E48-C5FB-7079-EEA5-78A524041914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5" name="object 30">
              <a:extLst>
                <a:ext uri="{FF2B5EF4-FFF2-40B4-BE49-F238E27FC236}">
                  <a16:creationId xmlns:a16="http://schemas.microsoft.com/office/drawing/2014/main" id="{B806E998-967D-53C9-B6A7-0002B176008F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65A9766C-3B03-535F-3A1D-2E2FEC811331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object 32">
              <a:extLst>
                <a:ext uri="{FF2B5EF4-FFF2-40B4-BE49-F238E27FC236}">
                  <a16:creationId xmlns:a16="http://schemas.microsoft.com/office/drawing/2014/main" id="{E5A2D96D-05FF-88F3-411A-45414254A579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9" name="object 33">
              <a:extLst>
                <a:ext uri="{FF2B5EF4-FFF2-40B4-BE49-F238E27FC236}">
                  <a16:creationId xmlns:a16="http://schemas.microsoft.com/office/drawing/2014/main" id="{D9E669C8-5077-82C3-89D3-48C81640A3EB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40" name="object 34">
              <a:extLst>
                <a:ext uri="{FF2B5EF4-FFF2-40B4-BE49-F238E27FC236}">
                  <a16:creationId xmlns:a16="http://schemas.microsoft.com/office/drawing/2014/main" id="{9F7D9C4B-AC27-A1D3-1998-7A18EBE937D5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" name="object 35">
              <a:extLst>
                <a:ext uri="{FF2B5EF4-FFF2-40B4-BE49-F238E27FC236}">
                  <a16:creationId xmlns:a16="http://schemas.microsoft.com/office/drawing/2014/main" id="{442684FD-D5CB-9740-4F12-CE2E2B7599E6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42" name="object 36">
              <a:extLst>
                <a:ext uri="{FF2B5EF4-FFF2-40B4-BE49-F238E27FC236}">
                  <a16:creationId xmlns:a16="http://schemas.microsoft.com/office/drawing/2014/main" id="{DE7A9B40-3B4B-C54E-DCF7-08C345A63834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44" name="object 37">
              <a:extLst>
                <a:ext uri="{FF2B5EF4-FFF2-40B4-BE49-F238E27FC236}">
                  <a16:creationId xmlns:a16="http://schemas.microsoft.com/office/drawing/2014/main" id="{A3AABBE2-5441-49EA-9692-D5C753DAA262}"/>
                </a:ext>
              </a:extLst>
            </p:cNvPr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A359288-D5B4-1F56-71D2-016B573B2B17}"/>
              </a:ext>
            </a:extLst>
          </p:cNvPr>
          <p:cNvSpPr txBox="1"/>
          <p:nvPr/>
        </p:nvSpPr>
        <p:spPr>
          <a:xfrm>
            <a:off x="4953000" y="1551502"/>
            <a:ext cx="611124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th-TH" sz="2800" b="1" dirty="0"/>
              <a:t>บริการทำความสะอาดในโรงงานอุตสาหกรรม</a:t>
            </a:r>
            <a:br>
              <a:rPr lang="th-TH" sz="2800" dirty="0"/>
            </a:br>
            <a:r>
              <a:rPr lang="th-TH" sz="2800" dirty="0"/>
              <a:t>พอร์ตโฟลิโอของบริการทำความสะอาดของเราครอบคลุมถึงมาตรฐานด้านเทคนิค สิ่งแวดล้อม และความปลอดภัย</a:t>
            </a:r>
            <a:br>
              <a:rPr lang="th-TH" sz="2800" dirty="0"/>
            </a:br>
            <a:r>
              <a:rPr lang="th-TH" sz="2800" b="1" dirty="0"/>
              <a:t>บริการที่เกี่ยวข้อง</a:t>
            </a:r>
            <a:endParaRPr lang="th-TH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บริการทำความสะอาดเคมี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บริการจัดการสารปรอท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การเพิ่มประสิทธิภาพพัดลมระบายความร้อน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การทำความสะอาดด้วยแรงดันน้ำ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เทคโนโลยีล้างคราบโค้กของ </a:t>
            </a:r>
            <a:r>
              <a:rPr lang="en-US" sz="2800" dirty="0"/>
              <a:t>CR3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บริการล้างสารปนเปื้อน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2800" dirty="0"/>
              <a:t>การจัดการของเสีย</a:t>
            </a:r>
          </a:p>
        </p:txBody>
      </p:sp>
    </p:spTree>
    <p:extLst>
      <p:ext uri="{BB962C8B-B14F-4D97-AF65-F5344CB8AC3E}">
        <p14:creationId xmlns:p14="http://schemas.microsoft.com/office/powerpoint/2010/main" val="392687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B1024-DB62-A54D-AEE3-C60752795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EA7C5495-C0ED-317E-329E-2E7F7A679A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46" y="273304"/>
            <a:ext cx="745145" cy="745145"/>
          </a:xfrm>
          <a:prstGeom prst="rect">
            <a:avLst/>
          </a:prstGeom>
        </p:spPr>
      </p:pic>
      <p:sp>
        <p:nvSpPr>
          <p:cNvPr id="7" name="object 38">
            <a:extLst>
              <a:ext uri="{FF2B5EF4-FFF2-40B4-BE49-F238E27FC236}">
                <a16:creationId xmlns:a16="http://schemas.microsoft.com/office/drawing/2014/main" id="{0C81F3B9-8A98-57F5-7533-FC476EECB493}"/>
              </a:ext>
            </a:extLst>
          </p:cNvPr>
          <p:cNvSpPr txBox="1">
            <a:spLocks/>
          </p:cNvSpPr>
          <p:nvPr/>
        </p:nvSpPr>
        <p:spPr>
          <a:xfrm>
            <a:off x="2306456" y="397467"/>
            <a:ext cx="8256947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Decontamination Service</a:t>
            </a:r>
            <a:endParaRPr kumimoji="0" lang="en-US" sz="3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venir Next Condensed"/>
              <a:ea typeface="+mj-ea"/>
            </a:endParaRPr>
          </a:p>
        </p:txBody>
      </p:sp>
      <p:sp>
        <p:nvSpPr>
          <p:cNvPr id="8" name="object 39">
            <a:extLst>
              <a:ext uri="{FF2B5EF4-FFF2-40B4-BE49-F238E27FC236}">
                <a16:creationId xmlns:a16="http://schemas.microsoft.com/office/drawing/2014/main" id="{A62060BB-0ECE-7CA9-AABA-3A00CD5AD7D0}"/>
              </a:ext>
            </a:extLst>
          </p:cNvPr>
          <p:cNvSpPr/>
          <p:nvPr/>
        </p:nvSpPr>
        <p:spPr>
          <a:xfrm flipV="1">
            <a:off x="-1" y="1270999"/>
            <a:ext cx="12192002" cy="45719"/>
          </a:xfrm>
          <a:custGeom>
            <a:avLst/>
            <a:gdLst/>
            <a:ahLst/>
            <a:cxnLst/>
            <a:rect l="l" t="t" r="r" b="b"/>
            <a:pathLst>
              <a:path w="10692130">
                <a:moveTo>
                  <a:pt x="0" y="0"/>
                </a:moveTo>
                <a:lnTo>
                  <a:pt x="10692003" y="0"/>
                </a:lnTo>
              </a:path>
            </a:pathLst>
          </a:custGeom>
          <a:ln w="635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81F4BED-91BC-62B2-C211-5B7415FD5807}"/>
              </a:ext>
            </a:extLst>
          </p:cNvPr>
          <p:cNvSpPr/>
          <p:nvPr/>
        </p:nvSpPr>
        <p:spPr>
          <a:xfrm flipV="1">
            <a:off x="4361679" y="6486512"/>
            <a:ext cx="7830321" cy="45719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object 4">
            <a:extLst>
              <a:ext uri="{FF2B5EF4-FFF2-40B4-BE49-F238E27FC236}">
                <a16:creationId xmlns:a16="http://schemas.microsoft.com/office/drawing/2014/main" id="{5900BD99-E8B2-E446-F733-DF4D1E9FCA25}"/>
              </a:ext>
            </a:extLst>
          </p:cNvPr>
          <p:cNvGrpSpPr/>
          <p:nvPr/>
        </p:nvGrpSpPr>
        <p:grpSpPr>
          <a:xfrm>
            <a:off x="359995" y="6391091"/>
            <a:ext cx="803275" cy="243840"/>
            <a:chOff x="359995" y="6956170"/>
            <a:chExt cx="803275" cy="243840"/>
          </a:xfrm>
        </p:grpSpPr>
        <p:pic>
          <p:nvPicPr>
            <p:cNvPr id="12" name="object 5">
              <a:extLst>
                <a:ext uri="{FF2B5EF4-FFF2-40B4-BE49-F238E27FC236}">
                  <a16:creationId xmlns:a16="http://schemas.microsoft.com/office/drawing/2014/main" id="{7167B174-797F-3EF8-A80E-0A760D0E3FE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3664" y="6956170"/>
              <a:ext cx="249110" cy="243814"/>
            </a:xfrm>
            <a:prstGeom prst="rect">
              <a:avLst/>
            </a:prstGeom>
          </p:spPr>
        </p:pic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81EB7A25-0AF3-5497-D9A9-78A473204CE1}"/>
                </a:ext>
              </a:extLst>
            </p:cNvPr>
            <p:cNvSpPr/>
            <p:nvPr/>
          </p:nvSpPr>
          <p:spPr>
            <a:xfrm>
              <a:off x="359994" y="6956183"/>
              <a:ext cx="549275" cy="243840"/>
            </a:xfrm>
            <a:custGeom>
              <a:avLst/>
              <a:gdLst/>
              <a:ahLst/>
              <a:cxnLst/>
              <a:rect l="l" t="t" r="r" b="b"/>
              <a:pathLst>
                <a:path w="549275" h="243840">
                  <a:moveTo>
                    <a:pt x="256654" y="35191"/>
                  </a:moveTo>
                  <a:lnTo>
                    <a:pt x="221475" y="0"/>
                  </a:lnTo>
                  <a:lnTo>
                    <a:pt x="35191" y="0"/>
                  </a:lnTo>
                  <a:lnTo>
                    <a:pt x="0" y="35191"/>
                  </a:lnTo>
                  <a:lnTo>
                    <a:pt x="0" y="208648"/>
                  </a:lnTo>
                  <a:lnTo>
                    <a:pt x="35191" y="243827"/>
                  </a:lnTo>
                  <a:lnTo>
                    <a:pt x="221475" y="243827"/>
                  </a:lnTo>
                  <a:lnTo>
                    <a:pt x="256654" y="208648"/>
                  </a:lnTo>
                  <a:lnTo>
                    <a:pt x="256654" y="158483"/>
                  </a:lnTo>
                  <a:lnTo>
                    <a:pt x="188442" y="158483"/>
                  </a:lnTo>
                  <a:lnTo>
                    <a:pt x="188442" y="187642"/>
                  </a:lnTo>
                  <a:lnTo>
                    <a:pt x="70383" y="187642"/>
                  </a:lnTo>
                  <a:lnTo>
                    <a:pt x="70383" y="56083"/>
                  </a:lnTo>
                  <a:lnTo>
                    <a:pt x="188442" y="56083"/>
                  </a:lnTo>
                  <a:lnTo>
                    <a:pt x="188442" y="85293"/>
                  </a:lnTo>
                  <a:lnTo>
                    <a:pt x="256654" y="85293"/>
                  </a:lnTo>
                  <a:lnTo>
                    <a:pt x="256654" y="35191"/>
                  </a:lnTo>
                  <a:close/>
                </a:path>
                <a:path w="549275" h="243840">
                  <a:moveTo>
                    <a:pt x="549122" y="243827"/>
                  </a:moveTo>
                  <a:lnTo>
                    <a:pt x="478472" y="166852"/>
                  </a:lnTo>
                  <a:lnTo>
                    <a:pt x="475310" y="163410"/>
                  </a:lnTo>
                  <a:lnTo>
                    <a:pt x="535076" y="110769"/>
                  </a:lnTo>
                  <a:lnTo>
                    <a:pt x="535076" y="56083"/>
                  </a:lnTo>
                  <a:lnTo>
                    <a:pt x="535076" y="53594"/>
                  </a:lnTo>
                  <a:lnTo>
                    <a:pt x="481482" y="0"/>
                  </a:lnTo>
                  <a:lnTo>
                    <a:pt x="464121" y="0"/>
                  </a:lnTo>
                  <a:lnTo>
                    <a:pt x="464121" y="56083"/>
                  </a:lnTo>
                  <a:lnTo>
                    <a:pt x="464121" y="110769"/>
                  </a:lnTo>
                  <a:lnTo>
                    <a:pt x="348805" y="110769"/>
                  </a:lnTo>
                  <a:lnTo>
                    <a:pt x="348805" y="56083"/>
                  </a:lnTo>
                  <a:lnTo>
                    <a:pt x="464121" y="56083"/>
                  </a:lnTo>
                  <a:lnTo>
                    <a:pt x="464121" y="0"/>
                  </a:lnTo>
                  <a:lnTo>
                    <a:pt x="278422" y="0"/>
                  </a:lnTo>
                  <a:lnTo>
                    <a:pt x="278422" y="243827"/>
                  </a:lnTo>
                  <a:lnTo>
                    <a:pt x="348805" y="243827"/>
                  </a:lnTo>
                  <a:lnTo>
                    <a:pt x="348805" y="166852"/>
                  </a:lnTo>
                  <a:lnTo>
                    <a:pt x="397573" y="166852"/>
                  </a:lnTo>
                  <a:lnTo>
                    <a:pt x="462368" y="243827"/>
                  </a:lnTo>
                  <a:lnTo>
                    <a:pt x="549122" y="243827"/>
                  </a:lnTo>
                  <a:close/>
                </a:path>
              </a:pathLst>
            </a:custGeom>
            <a:solidFill>
              <a:srgbClr val="96D4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object 7">
            <a:extLst>
              <a:ext uri="{FF2B5EF4-FFF2-40B4-BE49-F238E27FC236}">
                <a16:creationId xmlns:a16="http://schemas.microsoft.com/office/drawing/2014/main" id="{65A44C35-4C19-2437-C9B1-AD12C8D797F8}"/>
              </a:ext>
            </a:extLst>
          </p:cNvPr>
          <p:cNvGrpSpPr/>
          <p:nvPr/>
        </p:nvGrpSpPr>
        <p:grpSpPr>
          <a:xfrm>
            <a:off x="1301871" y="6479666"/>
            <a:ext cx="630555" cy="65405"/>
            <a:chOff x="1301871" y="7044745"/>
            <a:chExt cx="630555" cy="65405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84DED607-4714-C6C9-B9E2-B161B968FA6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1871" y="7045320"/>
              <a:ext cx="68580" cy="63969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B40D6D08-C79D-E0BF-EB2B-AB6F2CB1C8F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460" y="7045320"/>
              <a:ext cx="84810" cy="63969"/>
            </a:xfrm>
            <a:prstGeom prst="rect">
              <a:avLst/>
            </a:prstGeom>
          </p:spPr>
        </p:pic>
        <p:pic>
          <p:nvPicPr>
            <p:cNvPr id="17" name="object 10">
              <a:extLst>
                <a:ext uri="{FF2B5EF4-FFF2-40B4-BE49-F238E27FC236}">
                  <a16:creationId xmlns:a16="http://schemas.microsoft.com/office/drawing/2014/main" id="{838547BA-9CA6-73CE-85B2-1D1DAE57DD9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3738" y="7045320"/>
              <a:ext cx="68580" cy="63969"/>
            </a:xfrm>
            <a:prstGeom prst="rect">
              <a:avLst/>
            </a:prstGeom>
          </p:spPr>
        </p:pic>
        <p:pic>
          <p:nvPicPr>
            <p:cNvPr id="18" name="object 11">
              <a:extLst>
                <a:ext uri="{FF2B5EF4-FFF2-40B4-BE49-F238E27FC236}">
                  <a16:creationId xmlns:a16="http://schemas.microsoft.com/office/drawing/2014/main" id="{366EA619-8B5E-2A31-E74D-CA94369B55A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5325" y="7045332"/>
              <a:ext cx="78079" cy="63957"/>
            </a:xfrm>
            <a:prstGeom prst="rect">
              <a:avLst/>
            </a:prstGeom>
          </p:spPr>
        </p:pic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83F155C1-E849-264B-46EE-AB95125613C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36398" y="7044745"/>
              <a:ext cx="82118" cy="65112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37333F13-D516-525D-E0EC-DAB298E359F7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43871" y="7045320"/>
              <a:ext cx="87947" cy="63969"/>
            </a:xfrm>
            <a:prstGeom prst="rect">
              <a:avLst/>
            </a:prstGeom>
          </p:spPr>
        </p:pic>
      </p:grpSp>
      <p:grpSp>
        <p:nvGrpSpPr>
          <p:cNvPr id="21" name="object 15">
            <a:extLst>
              <a:ext uri="{FF2B5EF4-FFF2-40B4-BE49-F238E27FC236}">
                <a16:creationId xmlns:a16="http://schemas.microsoft.com/office/drawing/2014/main" id="{08AF865A-2613-E0EF-5D46-395F776601DE}"/>
              </a:ext>
            </a:extLst>
          </p:cNvPr>
          <p:cNvGrpSpPr/>
          <p:nvPr/>
        </p:nvGrpSpPr>
        <p:grpSpPr>
          <a:xfrm>
            <a:off x="2054136" y="6479666"/>
            <a:ext cx="1074420" cy="65405"/>
            <a:chOff x="2054136" y="7044745"/>
            <a:chExt cx="1074420" cy="65405"/>
          </a:xfrm>
        </p:grpSpPr>
        <p:pic>
          <p:nvPicPr>
            <p:cNvPr id="22" name="object 16">
              <a:extLst>
                <a:ext uri="{FF2B5EF4-FFF2-40B4-BE49-F238E27FC236}">
                  <a16:creationId xmlns:a16="http://schemas.microsoft.com/office/drawing/2014/main" id="{95EAAC80-F64A-6340-59B3-C6D65AA1E31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54136" y="7045320"/>
              <a:ext cx="68580" cy="63969"/>
            </a:xfrm>
            <a:prstGeom prst="rect">
              <a:avLst/>
            </a:prstGeom>
          </p:spPr>
        </p:pic>
        <p:pic>
          <p:nvPicPr>
            <p:cNvPr id="23" name="object 17">
              <a:extLst>
                <a:ext uri="{FF2B5EF4-FFF2-40B4-BE49-F238E27FC236}">
                  <a16:creationId xmlns:a16="http://schemas.microsoft.com/office/drawing/2014/main" id="{F4C19A11-B9A7-C492-2D8A-D741FBB52187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55724" y="7045320"/>
              <a:ext cx="84797" cy="63969"/>
            </a:xfrm>
            <a:prstGeom prst="rect">
              <a:avLst/>
            </a:prstGeom>
          </p:spPr>
        </p:pic>
        <p:pic>
          <p:nvPicPr>
            <p:cNvPr id="24" name="object 18">
              <a:extLst>
                <a:ext uri="{FF2B5EF4-FFF2-40B4-BE49-F238E27FC236}">
                  <a16:creationId xmlns:a16="http://schemas.microsoft.com/office/drawing/2014/main" id="{C303241A-A189-5EA6-C8E0-09D838D59ABF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74648" y="7044745"/>
              <a:ext cx="82105" cy="65112"/>
            </a:xfrm>
            <a:prstGeom prst="rect">
              <a:avLst/>
            </a:prstGeom>
          </p:spPr>
        </p:pic>
        <p:sp>
          <p:nvSpPr>
            <p:cNvPr id="25" name="object 19">
              <a:extLst>
                <a:ext uri="{FF2B5EF4-FFF2-40B4-BE49-F238E27FC236}">
                  <a16:creationId xmlns:a16="http://schemas.microsoft.com/office/drawing/2014/main" id="{CE9380BF-55BF-F4A6-C1C6-5FDFF94E7D4E}"/>
                </a:ext>
              </a:extLst>
            </p:cNvPr>
            <p:cNvSpPr/>
            <p:nvPr/>
          </p:nvSpPr>
          <p:spPr>
            <a:xfrm>
              <a:off x="239088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object 20">
              <a:extLst>
                <a:ext uri="{FF2B5EF4-FFF2-40B4-BE49-F238E27FC236}">
                  <a16:creationId xmlns:a16="http://schemas.microsoft.com/office/drawing/2014/main" id="{32F9C52C-1E79-0CA2-A7A0-A1B3CE088DAB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440928" y="7045320"/>
              <a:ext cx="84810" cy="63969"/>
            </a:xfrm>
            <a:prstGeom prst="rect">
              <a:avLst/>
            </a:prstGeom>
          </p:spPr>
        </p:pic>
        <p:pic>
          <p:nvPicPr>
            <p:cNvPr id="27" name="object 21">
              <a:extLst>
                <a:ext uri="{FF2B5EF4-FFF2-40B4-BE49-F238E27FC236}">
                  <a16:creationId xmlns:a16="http://schemas.microsoft.com/office/drawing/2014/main" id="{E7B03BCF-E1BB-A7FA-F26E-CFFBD7DD222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61193" y="7045320"/>
              <a:ext cx="68592" cy="63969"/>
            </a:xfrm>
            <a:prstGeom prst="rect">
              <a:avLst/>
            </a:prstGeom>
          </p:spPr>
        </p:pic>
        <p:pic>
          <p:nvPicPr>
            <p:cNvPr id="28" name="object 22">
              <a:extLst>
                <a:ext uri="{FF2B5EF4-FFF2-40B4-BE49-F238E27FC236}">
                  <a16:creationId xmlns:a16="http://schemas.microsoft.com/office/drawing/2014/main" id="{C51D61A7-FA4B-941D-1115-8EA69C7559C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62793" y="7045320"/>
              <a:ext cx="68580" cy="63969"/>
            </a:xfrm>
            <a:prstGeom prst="rect">
              <a:avLst/>
            </a:prstGeom>
          </p:spPr>
        </p:pic>
        <p:pic>
          <p:nvPicPr>
            <p:cNvPr id="29" name="object 23">
              <a:extLst>
                <a:ext uri="{FF2B5EF4-FFF2-40B4-BE49-F238E27FC236}">
                  <a16:creationId xmlns:a16="http://schemas.microsoft.com/office/drawing/2014/main" id="{A09B0591-BAB3-3E12-A6A3-04B8BC12EA68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64381" y="7045332"/>
              <a:ext cx="78079" cy="63957"/>
            </a:xfrm>
            <a:prstGeom prst="rect">
              <a:avLst/>
            </a:prstGeom>
          </p:spPr>
        </p:pic>
        <p:sp>
          <p:nvSpPr>
            <p:cNvPr id="30" name="object 24">
              <a:extLst>
                <a:ext uri="{FF2B5EF4-FFF2-40B4-BE49-F238E27FC236}">
                  <a16:creationId xmlns:a16="http://schemas.microsoft.com/office/drawing/2014/main" id="{30020EFF-B562-B5EC-4446-5F109713F8DB}"/>
                </a:ext>
              </a:extLst>
            </p:cNvPr>
            <p:cNvSpPr/>
            <p:nvPr/>
          </p:nvSpPr>
          <p:spPr>
            <a:xfrm>
              <a:off x="2876969" y="7045325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1" name="object 25">
              <a:extLst>
                <a:ext uri="{FF2B5EF4-FFF2-40B4-BE49-F238E27FC236}">
                  <a16:creationId xmlns:a16="http://schemas.microsoft.com/office/drawing/2014/main" id="{B91F5397-DB2D-303F-2D33-48A602ED5C4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27000" y="7045320"/>
              <a:ext cx="84810" cy="63969"/>
            </a:xfrm>
            <a:prstGeom prst="rect">
              <a:avLst/>
            </a:prstGeom>
          </p:spPr>
        </p:pic>
        <p:pic>
          <p:nvPicPr>
            <p:cNvPr id="32" name="object 26">
              <a:extLst>
                <a:ext uri="{FF2B5EF4-FFF2-40B4-BE49-F238E27FC236}">
                  <a16:creationId xmlns:a16="http://schemas.microsoft.com/office/drawing/2014/main" id="{3E3627BC-B1DA-04BD-13F8-0B9A8B29B63C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5924" y="7044745"/>
              <a:ext cx="82118" cy="65112"/>
            </a:xfrm>
            <a:prstGeom prst="rect">
              <a:avLst/>
            </a:prstGeom>
          </p:spPr>
        </p:pic>
      </p:grpSp>
      <p:grpSp>
        <p:nvGrpSpPr>
          <p:cNvPr id="33" name="object 28">
            <a:extLst>
              <a:ext uri="{FF2B5EF4-FFF2-40B4-BE49-F238E27FC236}">
                <a16:creationId xmlns:a16="http://schemas.microsoft.com/office/drawing/2014/main" id="{912D3F55-F2DC-ACA8-D3B9-F5E1E6181293}"/>
              </a:ext>
            </a:extLst>
          </p:cNvPr>
          <p:cNvGrpSpPr/>
          <p:nvPr/>
        </p:nvGrpSpPr>
        <p:grpSpPr>
          <a:xfrm>
            <a:off x="3252827" y="6479571"/>
            <a:ext cx="900430" cy="65405"/>
            <a:chOff x="3252827" y="7044650"/>
            <a:chExt cx="900430" cy="65405"/>
          </a:xfrm>
        </p:grpSpPr>
        <p:pic>
          <p:nvPicPr>
            <p:cNvPr id="34" name="object 29">
              <a:extLst>
                <a:ext uri="{FF2B5EF4-FFF2-40B4-BE49-F238E27FC236}">
                  <a16:creationId xmlns:a16="http://schemas.microsoft.com/office/drawing/2014/main" id="{0A1D755C-5F11-6B1F-F958-9E4F37DB4752}"/>
                </a:ext>
              </a:extLst>
            </p:cNvPr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52827" y="7044753"/>
              <a:ext cx="77139" cy="65112"/>
            </a:xfrm>
            <a:prstGeom prst="rect">
              <a:avLst/>
            </a:prstGeom>
          </p:spPr>
        </p:pic>
        <p:pic>
          <p:nvPicPr>
            <p:cNvPr id="35" name="object 30">
              <a:extLst>
                <a:ext uri="{FF2B5EF4-FFF2-40B4-BE49-F238E27FC236}">
                  <a16:creationId xmlns:a16="http://schemas.microsoft.com/office/drawing/2014/main" id="{99EBB4AD-5B97-A469-0893-26D887D2EAB6}"/>
                </a:ext>
              </a:extLst>
            </p:cNvPr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362447" y="7044650"/>
              <a:ext cx="85260" cy="65316"/>
            </a:xfrm>
            <a:prstGeom prst="rect">
              <a:avLst/>
            </a:prstGeom>
          </p:spPr>
        </p:pic>
        <p:sp>
          <p:nvSpPr>
            <p:cNvPr id="36" name="object 31">
              <a:extLst>
                <a:ext uri="{FF2B5EF4-FFF2-40B4-BE49-F238E27FC236}">
                  <a16:creationId xmlns:a16="http://schemas.microsoft.com/office/drawing/2014/main" id="{91096972-5DE2-7BE2-7689-477C5C242489}"/>
                </a:ext>
              </a:extLst>
            </p:cNvPr>
            <p:cNvSpPr/>
            <p:nvPr/>
          </p:nvSpPr>
          <p:spPr>
            <a:xfrm>
              <a:off x="3481832" y="7045319"/>
              <a:ext cx="61594" cy="64135"/>
            </a:xfrm>
            <a:custGeom>
              <a:avLst/>
              <a:gdLst/>
              <a:ahLst/>
              <a:cxnLst/>
              <a:rect l="l" t="t" r="r" b="b"/>
              <a:pathLst>
                <a:path w="61595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61493" y="63969"/>
                  </a:lnTo>
                  <a:lnTo>
                    <a:pt x="61493" y="51993"/>
                  </a:lnTo>
                  <a:lnTo>
                    <a:pt x="14770" y="51993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7" name="object 32">
              <a:extLst>
                <a:ext uri="{FF2B5EF4-FFF2-40B4-BE49-F238E27FC236}">
                  <a16:creationId xmlns:a16="http://schemas.microsoft.com/office/drawing/2014/main" id="{2DC2251B-E4CB-32BF-AC03-931E29B09430}"/>
                </a:ext>
              </a:extLst>
            </p:cNvPr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73645" y="7045319"/>
              <a:ext cx="79438" cy="64642"/>
            </a:xfrm>
            <a:prstGeom prst="rect">
              <a:avLst/>
            </a:prstGeom>
          </p:spPr>
        </p:pic>
        <p:pic>
          <p:nvPicPr>
            <p:cNvPr id="38" name="object 33">
              <a:extLst>
                <a:ext uri="{FF2B5EF4-FFF2-40B4-BE49-F238E27FC236}">
                  <a16:creationId xmlns:a16="http://schemas.microsoft.com/office/drawing/2014/main" id="{C9B68ABC-9044-F928-0845-BA70F2F5A22A}"/>
                </a:ext>
              </a:extLst>
            </p:cNvPr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83495" y="7045337"/>
              <a:ext cx="74904" cy="63957"/>
            </a:xfrm>
            <a:prstGeom prst="rect">
              <a:avLst/>
            </a:prstGeom>
          </p:spPr>
        </p:pic>
        <p:sp>
          <p:nvSpPr>
            <p:cNvPr id="39" name="object 34">
              <a:extLst>
                <a:ext uri="{FF2B5EF4-FFF2-40B4-BE49-F238E27FC236}">
                  <a16:creationId xmlns:a16="http://schemas.microsoft.com/office/drawing/2014/main" id="{92179DB1-19BB-CD40-94A0-A49EA5DBC05C}"/>
                </a:ext>
              </a:extLst>
            </p:cNvPr>
            <p:cNvSpPr/>
            <p:nvPr/>
          </p:nvSpPr>
          <p:spPr>
            <a:xfrm>
              <a:off x="3789045" y="7045324"/>
              <a:ext cx="15240" cy="64135"/>
            </a:xfrm>
            <a:custGeom>
              <a:avLst/>
              <a:gdLst/>
              <a:ahLst/>
              <a:cxnLst/>
              <a:rect l="l" t="t" r="r" b="b"/>
              <a:pathLst>
                <a:path w="15239" h="64134">
                  <a:moveTo>
                    <a:pt x="14770" y="0"/>
                  </a:moveTo>
                  <a:lnTo>
                    <a:pt x="0" y="0"/>
                  </a:lnTo>
                  <a:lnTo>
                    <a:pt x="0" y="63969"/>
                  </a:lnTo>
                  <a:lnTo>
                    <a:pt x="14770" y="63969"/>
                  </a:lnTo>
                  <a:lnTo>
                    <a:pt x="14770" y="0"/>
                  </a:lnTo>
                  <a:close/>
                </a:path>
              </a:pathLst>
            </a:custGeom>
            <a:solidFill>
              <a:srgbClr val="6D6D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object 35">
              <a:extLst>
                <a:ext uri="{FF2B5EF4-FFF2-40B4-BE49-F238E27FC236}">
                  <a16:creationId xmlns:a16="http://schemas.microsoft.com/office/drawing/2014/main" id="{3EFE1FBE-D912-18CB-5F23-249E958192DC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7916" y="7044650"/>
              <a:ext cx="85260" cy="65316"/>
            </a:xfrm>
            <a:prstGeom prst="rect">
              <a:avLst/>
            </a:prstGeom>
          </p:spPr>
        </p:pic>
        <p:pic>
          <p:nvPicPr>
            <p:cNvPr id="41" name="object 36">
              <a:extLst>
                <a:ext uri="{FF2B5EF4-FFF2-40B4-BE49-F238E27FC236}">
                  <a16:creationId xmlns:a16="http://schemas.microsoft.com/office/drawing/2014/main" id="{2A62FACF-6AF2-68D0-1514-1E64743974D9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7301" y="7045319"/>
              <a:ext cx="84797" cy="63969"/>
            </a:xfrm>
            <a:prstGeom prst="rect">
              <a:avLst/>
            </a:prstGeom>
          </p:spPr>
        </p:pic>
        <p:pic>
          <p:nvPicPr>
            <p:cNvPr id="42" name="object 37">
              <a:extLst>
                <a:ext uri="{FF2B5EF4-FFF2-40B4-BE49-F238E27FC236}">
                  <a16:creationId xmlns:a16="http://schemas.microsoft.com/office/drawing/2014/main" id="{D10B8942-93F1-8B05-226E-2BF09E0219DB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76044" y="7044753"/>
              <a:ext cx="77114" cy="6511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BEE8F65-0FE9-956E-7B50-B5F15A809A2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9994" y="1541350"/>
            <a:ext cx="3110664" cy="22044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13AFB-E5A1-DCFB-C9C7-59AB8085B5C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58399" y="1541350"/>
            <a:ext cx="2770882" cy="220442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8E196BB-A66C-42A8-DA83-6E6C08FA6B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17589" y="3908406"/>
            <a:ext cx="3153069" cy="2320038"/>
          </a:xfrm>
          <a:prstGeom prst="rect">
            <a:avLst/>
          </a:prstGeom>
        </p:spPr>
      </p:pic>
      <p:graphicFrame>
        <p:nvGraphicFramePr>
          <p:cNvPr id="44" name="Diagram 43">
            <a:extLst>
              <a:ext uri="{FF2B5EF4-FFF2-40B4-BE49-F238E27FC236}">
                <a16:creationId xmlns:a16="http://schemas.microsoft.com/office/drawing/2014/main" id="{3CC68DF1-D7F2-6CFE-9A21-AEA4E02238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0989290"/>
              </p:ext>
            </p:extLst>
          </p:nvPr>
        </p:nvGraphicFramePr>
        <p:xfrm>
          <a:off x="6901091" y="1919602"/>
          <a:ext cx="4953000" cy="3615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6" r:lo="rId27" r:qs="rId28" r:cs="rId29"/>
          </a:graphicData>
        </a:graphic>
      </p:graphicFrame>
      <p:pic>
        <p:nvPicPr>
          <p:cNvPr id="46" name="Picture 45" descr="A building with a sign on it&#10;&#10;AI-generated content may be incorrect.">
            <a:extLst>
              <a:ext uri="{FF2B5EF4-FFF2-40B4-BE49-F238E27FC236}">
                <a16:creationId xmlns:a16="http://schemas.microsoft.com/office/drawing/2014/main" id="{9C825582-A755-9E6B-F19C-746262C8F0B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82" y="3888085"/>
            <a:ext cx="2834099" cy="23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CAA7-2AEE-460D-1691-149CC6A5D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67C4D37C-4ECB-1A2F-52AA-23DE4F6AB0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66700" y="6495399"/>
            <a:ext cx="7057465" cy="63515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1066D2F-8CFC-6E0B-5CB2-7C712D4E57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1358578" y="6371763"/>
            <a:ext cx="564123" cy="185473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2F67ACA-CE12-E72C-1A54-347B553ACB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4BBF182A-AE81-427A-B0A3-3EBC12B2A71B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A3FDCF6-40E4-534A-ED6F-0CD927121D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8" y="236783"/>
            <a:ext cx="745145" cy="745145"/>
          </a:xfrm>
          <a:prstGeom prst="rect">
            <a:avLst/>
          </a:prstGeom>
        </p:spPr>
      </p:pic>
      <p:sp>
        <p:nvSpPr>
          <p:cNvPr id="10" name="object 38">
            <a:extLst>
              <a:ext uri="{FF2B5EF4-FFF2-40B4-BE49-F238E27FC236}">
                <a16:creationId xmlns:a16="http://schemas.microsoft.com/office/drawing/2014/main" id="{5D0F0AA9-E5EF-D43D-AC25-7D4B558E05F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74949" y="326655"/>
            <a:ext cx="8256947" cy="5822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700" b="1" i="0">
                <a:solidFill>
                  <a:schemeClr val="tx1"/>
                </a:solidFill>
                <a:latin typeface="Avenir Next Condensed"/>
                <a:ea typeface="+mj-ea"/>
                <a:cs typeface="Avenir Next Condensed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cs typeface="Avenir Black" panose="020B0803020203020204" pitchFamily="34" charset="-78"/>
              </a:rPr>
              <a:t>Chemicals Blending Facility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D046261B-A078-DC49-5A49-47D440DB08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66699" y="1111133"/>
            <a:ext cx="11658601" cy="57207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C76115-2935-29A7-429B-7A1AC011DC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964" t="27360"/>
          <a:stretch/>
        </p:blipFill>
        <p:spPr>
          <a:xfrm>
            <a:off x="7510900" y="6496059"/>
            <a:ext cx="3656798" cy="1970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D2F84AD-C10F-7F2D-6717-AE96419C2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4"/>
          <a:stretch/>
        </p:blipFill>
        <p:spPr>
          <a:xfrm>
            <a:off x="6381945" y="1530979"/>
            <a:ext cx="5138469" cy="4175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oup of people in white shirts and hats posing for a photo&#10;&#10;Description automatically generated">
            <a:extLst>
              <a:ext uri="{FF2B5EF4-FFF2-40B4-BE49-F238E27FC236}">
                <a16:creationId xmlns:a16="http://schemas.microsoft.com/office/drawing/2014/main" id="{D97834B4-74DB-54D1-BC08-34D7567FFC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83" y="1521560"/>
            <a:ext cx="5605789" cy="4225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7729BB-A419-5EC0-FCE5-E821420595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517" y="1521560"/>
            <a:ext cx="5478002" cy="4225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441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53"/>
    </mc:Choice>
    <mc:Fallback xmlns="">
      <p:transition spd="slow" advTm="4085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CAA7-2AEE-460D-1691-149CC6A5D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67C4D37C-4ECB-1A2F-52AA-23DE4F6AB0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66700" y="6495399"/>
            <a:ext cx="7057465" cy="63515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1066D2F-8CFC-6E0B-5CB2-7C712D4E57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1358578" y="6371763"/>
            <a:ext cx="564123" cy="185473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2F67ACA-CE12-E72C-1A54-347B553ACB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F182A-AE81-427A-B0A3-3EBC12B2A71B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venir Black" panose="020B0803020203020204" pitchFamily="34" charset="-78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Avenir Black" panose="020B0803020203020204" pitchFamily="34" charset="-78"/>
            </a:endParaRP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A3FDCF6-40E4-534A-ED6F-0CD927121D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68" y="236783"/>
            <a:ext cx="745145" cy="745145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D046261B-A078-DC49-5A49-47D440DB08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66699" y="1111133"/>
            <a:ext cx="11658601" cy="57207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C76115-2935-29A7-429B-7A1AC011DC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2964" t="27360"/>
          <a:stretch/>
        </p:blipFill>
        <p:spPr>
          <a:xfrm>
            <a:off x="7510900" y="6496059"/>
            <a:ext cx="3656798" cy="197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91539-F7B1-C662-64C6-587CCB1CC51E}"/>
              </a:ext>
            </a:extLst>
          </p:cNvPr>
          <p:cNvSpPr txBox="1"/>
          <p:nvPr/>
        </p:nvSpPr>
        <p:spPr>
          <a:xfrm>
            <a:off x="1126086" y="442295"/>
            <a:ext cx="6094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Black" panose="020B0803020203020204" pitchFamily="34" charset="-78"/>
                <a:ea typeface="+mn-ea"/>
                <a:cs typeface="Avenir Black" panose="020B0803020203020204" pitchFamily="34" charset="-78"/>
              </a:rPr>
              <a:t>Award and Recognition</a:t>
            </a:r>
          </a:p>
        </p:txBody>
      </p:sp>
      <p:pic>
        <p:nvPicPr>
          <p:cNvPr id="13" name="object 17">
            <a:extLst>
              <a:ext uri="{FF2B5EF4-FFF2-40B4-BE49-F238E27FC236}">
                <a16:creationId xmlns:a16="http://schemas.microsoft.com/office/drawing/2014/main" id="{A0257AF8-89F0-7E65-7BE6-593A518026C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1542" y="5257813"/>
            <a:ext cx="2258568" cy="1062438"/>
          </a:xfrm>
          <a:prstGeom prst="rect">
            <a:avLst/>
          </a:prstGeom>
        </p:spPr>
      </p:pic>
      <p:pic>
        <p:nvPicPr>
          <p:cNvPr id="14" name="object 18">
            <a:extLst>
              <a:ext uri="{FF2B5EF4-FFF2-40B4-BE49-F238E27FC236}">
                <a16:creationId xmlns:a16="http://schemas.microsoft.com/office/drawing/2014/main" id="{6A74E955-565C-1DCC-656B-2D0E336730A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87630" y="5386614"/>
            <a:ext cx="2449741" cy="812603"/>
          </a:xfrm>
          <a:prstGeom prst="rect">
            <a:avLst/>
          </a:prstGeom>
        </p:spPr>
      </p:pic>
      <p:pic>
        <p:nvPicPr>
          <p:cNvPr id="15" name="object 19">
            <a:extLst>
              <a:ext uri="{FF2B5EF4-FFF2-40B4-BE49-F238E27FC236}">
                <a16:creationId xmlns:a16="http://schemas.microsoft.com/office/drawing/2014/main" id="{68217B55-BF65-08A6-6BCE-69F63C2B1BD8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68559" y="5257813"/>
            <a:ext cx="2254446" cy="12191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5FFCECB-AE96-2832-EA3F-5DD17DC40F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1305" y="1475426"/>
            <a:ext cx="3538862" cy="2359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5B900D-D333-0EC7-58FF-5CCBF5F8C3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33" y="3822460"/>
            <a:ext cx="3538862" cy="235924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664ACD-A72A-B6EE-8E7D-515CCDFD2695}"/>
              </a:ext>
            </a:extLst>
          </p:cNvPr>
          <p:cNvSpPr txBox="1"/>
          <p:nvPr/>
        </p:nvSpPr>
        <p:spPr>
          <a:xfrm>
            <a:off x="624239" y="1501987"/>
            <a:ext cx="76896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dirty="0"/>
              <a:t>รางวัลและการรับรองมาตรฐานธรรมาภิบาลดีเด่นได้รับการรับรองจากกรมพัฒนาธุรกิจการค้า กระทรวงพาณิชย์ ประเทศไทย แสดงให้เห็นถึงความมุ่งมั่นของ </a:t>
            </a:r>
            <a:r>
              <a:rPr lang="en-US" sz="2400" dirty="0"/>
              <a:t>CR3 </a:t>
            </a:r>
            <a:r>
              <a:rPr lang="th-TH" sz="2400" dirty="0"/>
              <a:t>ต่อหลักธรรมาภิบาล การมีส่วนร่วม ความโปร่งใส และการสร้างคุณค่าอย่างยั่งยืนรางวัล </a:t>
            </a:r>
            <a:r>
              <a:rPr lang="en-US" sz="2400" dirty="0"/>
              <a:t>Corporate Nation Building (CNB)</a:t>
            </a:r>
            <a:r>
              <a:rPr lang="th-TH" sz="2400" dirty="0"/>
              <a:t>รางวัลนี้แสดงถึงความมุ่งมั่นของ </a:t>
            </a:r>
            <a:r>
              <a:rPr lang="en-US" sz="2400" dirty="0"/>
              <a:t>CR3 </a:t>
            </a:r>
            <a:r>
              <a:rPr lang="th-TH" sz="2400" dirty="0"/>
              <a:t>ในการสร้างผลกระทบเชิงบวกต่อชุมชน ผ่านโครงการด้านการศึกษา โครงสร้างพื้นฐาน และความยั่งยืนด้านสิ่งแวดล้อมใบรับรองอุตสาหกรรมสีเขียว ระดับ 4ข้อกำหนดให้บริษัทต้องปฏิบัติตามกฎหมายสิ่งแวดล้อมและบูรณาการแนวปฏิบัติที่เป็นมิตรกับสิ่งแวดล้อมอย่างลึกซึ้งในการดำเนินธุรกิจคำกล่าวจากผู้จัดการทั่วไป </a:t>
            </a:r>
            <a:r>
              <a:rPr lang="en-US" sz="2400" dirty="0"/>
              <a:t>CR3 </a:t>
            </a:r>
            <a:r>
              <a:rPr lang="th-TH" sz="2400" dirty="0"/>
              <a:t>ประเทศไทย — </a:t>
            </a:r>
            <a:r>
              <a:rPr lang="en-US" sz="2400" dirty="0"/>
              <a:t>Gavin Ames"CR3 </a:t>
            </a:r>
            <a:r>
              <a:rPr lang="th-TH" sz="2400" dirty="0"/>
              <a:t>ภูมิใจที่ได้รับการยอมรับในด้านธรรมาภิบาล ความรับผิดชอบต่อชุมชน ผู้นำด้านสิ่งแวดล้อม เราจะยังคงพัฒนาอย่างต่อเนื่อง"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9448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9CAA7-2AEE-460D-1691-149CC6A5D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>
            <a:extLst>
              <a:ext uri="{FF2B5EF4-FFF2-40B4-BE49-F238E27FC236}">
                <a16:creationId xmlns:a16="http://schemas.microsoft.com/office/drawing/2014/main" id="{67C4D37C-4ECB-1A2F-52AA-23DE4F6AB0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66700" y="6495399"/>
            <a:ext cx="7057465" cy="63515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C1066D2F-8CFC-6E0B-5CB2-7C712D4E576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11358578" y="6371763"/>
            <a:ext cx="564123" cy="185473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2F67ACA-CE12-E72C-1A54-347B553ACB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BF182A-AE81-427A-B0A3-3EBC12B2A71B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Book" panose="02000503020000020003" pitchFamily="2" charset="0"/>
                <a:ea typeface="+mn-ea"/>
                <a:cs typeface="Avenir Black" panose="020B0803020203020204" pitchFamily="34" charset="-78"/>
              </a:rPr>
              <a:pPr marL="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Avenir Black" panose="020B0803020203020204" pitchFamily="34" charset="-78"/>
            </a:endParaRP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FA3FDCF6-40E4-534A-ED6F-0CD927121D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668" y="236783"/>
            <a:ext cx="745145" cy="745145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D046261B-A078-DC49-5A49-47D440DB087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266699" y="1111133"/>
            <a:ext cx="11658601" cy="57207"/>
          </a:xfrm>
          <a:custGeom>
            <a:avLst/>
            <a:gdLst/>
            <a:ahLst/>
            <a:cxnLst/>
            <a:rect l="l" t="t" r="r" b="b"/>
            <a:pathLst>
              <a:path w="5970905">
                <a:moveTo>
                  <a:pt x="0" y="0"/>
                </a:moveTo>
                <a:lnTo>
                  <a:pt x="5970320" y="0"/>
                </a:lnTo>
              </a:path>
            </a:pathLst>
          </a:custGeom>
          <a:ln w="38100">
            <a:solidFill>
              <a:srgbClr val="96D4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3C76115-2935-29A7-429B-7A1AC011DC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2964" t="27360"/>
          <a:stretch/>
        </p:blipFill>
        <p:spPr>
          <a:xfrm>
            <a:off x="7510900" y="6496059"/>
            <a:ext cx="3656798" cy="197036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738DA5EB-E822-45FE-9D9B-51CA58D50FBF}"/>
              </a:ext>
            </a:extLst>
          </p:cNvPr>
          <p:cNvSpPr txBox="1"/>
          <p:nvPr/>
        </p:nvSpPr>
        <p:spPr>
          <a:xfrm>
            <a:off x="6231188" y="1611063"/>
            <a:ext cx="5389131" cy="1553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venir Black" panose="020B0803020203020204" pitchFamily="34" charset="0"/>
                <a:ea typeface="+mn-ea"/>
                <a:cs typeface="+mn-cs"/>
              </a:rPr>
              <a:t>CR3 is continuing develop our service platform to support customers to meet their ESG target.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E931C7-3795-5422-2C5B-7B4675976790}"/>
              </a:ext>
            </a:extLst>
          </p:cNvPr>
          <p:cNvGrpSpPr/>
          <p:nvPr/>
        </p:nvGrpSpPr>
        <p:grpSpPr>
          <a:xfrm>
            <a:off x="6281474" y="5544605"/>
            <a:ext cx="3002422" cy="543677"/>
            <a:chOff x="5943600" y="4895020"/>
            <a:chExt cx="3002422" cy="5436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BE09CE9-A72B-552F-F9F3-62A6EF455F53}"/>
                </a:ext>
              </a:extLst>
            </p:cNvPr>
            <p:cNvSpPr txBox="1"/>
            <p:nvPr/>
          </p:nvSpPr>
          <p:spPr>
            <a:xfrm>
              <a:off x="5943600" y="5116819"/>
              <a:ext cx="2496845" cy="1858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12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6" b="0" i="0" u="none" strike="noStrike" kern="1200" cap="none" spc="0" normalizeH="0" baseline="0" noProof="0" dirty="0">
                  <a:ln>
                    <a:noFill/>
                  </a:ln>
                  <a:solidFill>
                    <a:srgbClr val="93D400"/>
                  </a:solidFill>
                  <a:effectLst/>
                  <a:uLnTx/>
                  <a:uFillTx/>
                  <a:latin typeface="Avenir Heavy" panose="020B0703020203020204" pitchFamily="34" charset="0"/>
                  <a:ea typeface="+mn-ea"/>
                  <a:cs typeface="+mn-cs"/>
                </a:rPr>
                <a:t>LETS GET STARTED</a:t>
              </a:r>
            </a:p>
          </p:txBody>
        </p:sp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BD5396B0-1413-A8BD-3646-65A1DF44FD87}"/>
                </a:ext>
              </a:extLst>
            </p:cNvPr>
            <p:cNvGrpSpPr/>
            <p:nvPr/>
          </p:nvGrpSpPr>
          <p:grpSpPr>
            <a:xfrm>
              <a:off x="8402345" y="4895020"/>
              <a:ext cx="543677" cy="543677"/>
              <a:chOff x="0" y="0"/>
              <a:chExt cx="6350000" cy="6350000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9CA6F34-D507-10FA-793D-BCF9255E07A3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93D400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5">
              <a:extLst>
                <a:ext uri="{FF2B5EF4-FFF2-40B4-BE49-F238E27FC236}">
                  <a16:creationId xmlns:a16="http://schemas.microsoft.com/office/drawing/2014/main" id="{8B36F091-04D0-E17E-C59E-01ADDBB7DF10}"/>
                </a:ext>
              </a:extLst>
            </p:cNvPr>
            <p:cNvGrpSpPr>
              <a:grpSpLocks noChangeAspect="1"/>
            </p:cNvGrpSpPr>
            <p:nvPr/>
          </p:nvGrpSpPr>
          <p:grpSpPr>
            <a:xfrm rot="5472310">
              <a:off x="8576214" y="5064879"/>
              <a:ext cx="235518" cy="203959"/>
              <a:chOff x="0" y="0"/>
              <a:chExt cx="6350000" cy="5499100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6CEA4ACA-EBD8-3FD3-4DA1-9F9607DB84B4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54991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499100">
                    <a:moveTo>
                      <a:pt x="0" y="5499100"/>
                    </a:moveTo>
                    <a:lnTo>
                      <a:pt x="3175000" y="0"/>
                    </a:lnTo>
                    <a:lnTo>
                      <a:pt x="6350000" y="5499100"/>
                    </a:lnTo>
                    <a:lnTo>
                      <a:pt x="0" y="54991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 descr="A green leaves forming a letter&#10;&#10;Description automatically generated">
            <a:extLst>
              <a:ext uri="{FF2B5EF4-FFF2-40B4-BE49-F238E27FC236}">
                <a16:creationId xmlns:a16="http://schemas.microsoft.com/office/drawing/2014/main" id="{FA0EF7B0-D2EC-9CF5-60B9-2B81AA5463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374" y="2505408"/>
            <a:ext cx="5359790" cy="21814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21EAC2-66CD-BC9C-8309-1561CD3AFA9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3546" y="538382"/>
            <a:ext cx="597090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4DC30D-7DCB-299B-9CCF-60FE25D43A07}"/>
              </a:ext>
            </a:extLst>
          </p:cNvPr>
          <p:cNvSpPr txBox="1"/>
          <p:nvPr/>
        </p:nvSpPr>
        <p:spPr>
          <a:xfrm>
            <a:off x="5996789" y="3432124"/>
            <a:ext cx="6151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800" dirty="0"/>
              <a:t>การสนับสนุนเป้าหมาย </a:t>
            </a:r>
            <a:r>
              <a:rPr lang="en-US" sz="2800" dirty="0"/>
              <a:t>ESG </a:t>
            </a:r>
            <a:r>
              <a:rPr lang="th-TH" sz="2800" dirty="0"/>
              <a:t>ของลูกค้าเรายินดีที่มีโอกาสแบ่งปันแนวทางในการผลักดัน </a:t>
            </a:r>
            <a:r>
              <a:rPr lang="en-US" sz="2800" dirty="0"/>
              <a:t>ESG (</a:t>
            </a:r>
            <a:r>
              <a:rPr lang="th-TH" sz="2800" dirty="0"/>
              <a:t>สิ่งแวดล้อม สังคม และธรรมาภิบาล) ผ่านการบริการ โดยหนึ่งในบริการสำคัญคือ บริการล้างสาร </a:t>
            </a:r>
            <a:r>
              <a:rPr lang="en-US" sz="2800" dirty="0"/>
              <a:t>PFAS</a:t>
            </a:r>
          </a:p>
        </p:txBody>
      </p:sp>
    </p:spTree>
    <p:extLst>
      <p:ext uri="{BB962C8B-B14F-4D97-AF65-F5344CB8AC3E}">
        <p14:creationId xmlns:p14="http://schemas.microsoft.com/office/powerpoint/2010/main" val="988532319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5f688899-17bd-47c8-a7d0-9b835cf2c02b}" enabled="1" method="Standard" siteId="{4a6e195c-33ea-4030-94b8-0d7299ca18d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26949</TotalTime>
  <Words>772</Words>
  <Application>Microsoft Office PowerPoint</Application>
  <PresentationFormat>Widescreen</PresentationFormat>
  <Paragraphs>107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Aptos</vt:lpstr>
      <vt:lpstr>Aptos Display</vt:lpstr>
      <vt:lpstr>Arial</vt:lpstr>
      <vt:lpstr>Avenir</vt:lpstr>
      <vt:lpstr>Avenir Black</vt:lpstr>
      <vt:lpstr>Avenir Book</vt:lpstr>
      <vt:lpstr>Avenir Heavy</vt:lpstr>
      <vt:lpstr>Avenir Next Condensed</vt:lpstr>
      <vt:lpstr>Avenir Next LT Pro Light</vt:lpstr>
      <vt:lpstr>Calibri</vt:lpstr>
      <vt:lpstr>Calibri Light</vt:lpstr>
      <vt:lpstr>CoolveticaRg-Regular</vt:lpstr>
      <vt:lpstr>Neo Tech Std</vt:lpstr>
      <vt:lpstr>Wingdings</vt:lpstr>
      <vt:lpstr>Presentation1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James Harrison</dc:creator>
  <cp:lastModifiedBy>Songphol Wongirung</cp:lastModifiedBy>
  <cp:revision>1657</cp:revision>
  <cp:lastPrinted>2025-07-16T02:36:46Z</cp:lastPrinted>
  <dcterms:created xsi:type="dcterms:W3CDTF">2006-08-16T00:00:00Z</dcterms:created>
  <dcterms:modified xsi:type="dcterms:W3CDTF">2025-07-17T01:49:19Z</dcterms:modified>
</cp:coreProperties>
</file>